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  <p:sldMasterId id="2147483648" r:id="rId2"/>
    <p:sldMasterId id="2147483795" r:id="rId3"/>
  </p:sldMasterIdLst>
  <p:sldIdLst>
    <p:sldId id="256" r:id="rId4"/>
    <p:sldId id="263" r:id="rId5"/>
    <p:sldId id="258" r:id="rId6"/>
    <p:sldId id="259" r:id="rId7"/>
    <p:sldId id="270" r:id="rId8"/>
    <p:sldId id="274" r:id="rId9"/>
    <p:sldId id="275" r:id="rId10"/>
    <p:sldId id="272" r:id="rId11"/>
    <p:sldId id="273" r:id="rId12"/>
    <p:sldId id="268" r:id="rId13"/>
    <p:sldId id="264" r:id="rId14"/>
    <p:sldId id="265" r:id="rId15"/>
    <p:sldId id="261" r:id="rId16"/>
    <p:sldId id="267" r:id="rId17"/>
    <p:sldId id="271" r:id="rId18"/>
    <p:sldId id="257" r:id="rId19"/>
    <p:sldId id="262" r:id="rId20"/>
    <p:sldId id="276" r:id="rId21"/>
  </p:sldIdLst>
  <p:sldSz cx="12192000" cy="6858000"/>
  <p:notesSz cx="6858000" cy="9144000"/>
  <p:defaultTextStyle>
    <a:defPPr>
      <a:defRPr lang="en-B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BEC236-BE4F-054F-8675-70526E9CF6CD}" v="3" dt="2021-02-26T06:23:07.450"/>
    <p1510:client id="{B3CDA66D-A53D-48C2-A6BC-2653664C622B}" v="180" dt="2021-02-26T08:42:50.3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44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r Vajzović" userId="S::emir.vajzovic@fpn.unsa.ba::664c3b93-b05c-4e5f-bdd8-f7d39c92309a" providerId="AD" clId="Web-{C4453044-3066-C96B-2D2C-CAB0F10E132C}"/>
    <pc:docChg chg="addSld delSld modSld sldOrd addMainMaster delMainMaster modMainMaster">
      <pc:chgData name="Emir Vajzović" userId="S::emir.vajzovic@fpn.unsa.ba::664c3b93-b05c-4e5f-bdd8-f7d39c92309a" providerId="AD" clId="Web-{C4453044-3066-C96B-2D2C-CAB0F10E132C}" dt="2021-02-26T06:16:51.250" v="593"/>
      <pc:docMkLst>
        <pc:docMk/>
      </pc:docMkLst>
      <pc:sldChg chg="addSp delSp modSp mod setBg modClrScheme delDesignElem chgLayout">
        <pc:chgData name="Emir Vajzović" userId="S::emir.vajzovic@fpn.unsa.ba::664c3b93-b05c-4e5f-bdd8-f7d39c92309a" providerId="AD" clId="Web-{C4453044-3066-C96B-2D2C-CAB0F10E132C}" dt="2021-02-26T06:09:51.815" v="581"/>
        <pc:sldMkLst>
          <pc:docMk/>
          <pc:sldMk cId="2551498382" sldId="256"/>
        </pc:sldMkLst>
        <pc:spChg chg="mod ord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2551498382" sldId="256"/>
            <ac:spMk id="2" creationId="{FD9E24FC-31BA-2F45-B43A-2FA1EAD647D2}"/>
          </ac:spMkLst>
        </pc:spChg>
        <pc:spChg chg="mod ord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2551498382" sldId="256"/>
            <ac:spMk id="3" creationId="{0D4D41C6-2262-6849-8539-93F575A9AA1C}"/>
          </ac:spMkLst>
        </pc:spChg>
        <pc:spChg chg="add del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2551498382" sldId="256"/>
            <ac:spMk id="8" creationId="{6BDBA639-2A71-4A60-A71A-FF1836F546CE}"/>
          </ac:spMkLst>
        </pc:spChg>
        <pc:spChg chg="add del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2551498382" sldId="256"/>
            <ac:spMk id="31" creationId="{D9C506D7-84CB-4057-A44A-465313E78538}"/>
          </ac:spMkLst>
        </pc:spChg>
        <pc:spChg chg="add del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2551498382" sldId="256"/>
            <ac:spMk id="33" creationId="{7842FC68-61FD-4700-8A22-BB8B071884DB}"/>
          </ac:spMkLst>
        </pc:spChg>
        <pc:grpChg chg="add del">
          <ac:chgData name="Emir Vajzović" userId="S::emir.vajzovic@fpn.unsa.ba::664c3b93-b05c-4e5f-bdd8-f7d39c92309a" providerId="AD" clId="Web-{C4453044-3066-C96B-2D2C-CAB0F10E132C}" dt="2021-02-26T06:09:51.815" v="581"/>
          <ac:grpSpMkLst>
            <pc:docMk/>
            <pc:sldMk cId="2551498382" sldId="256"/>
            <ac:grpSpMk id="10" creationId="{5E208A8B-5EBD-4532-BE72-26414FA7CFF6}"/>
          </ac:grpSpMkLst>
        </pc:grpChg>
        <pc:picChg chg="add mod">
          <ac:chgData name="Emir Vajzović" userId="S::emir.vajzovic@fpn.unsa.ba::664c3b93-b05c-4e5f-bdd8-f7d39c92309a" providerId="AD" clId="Web-{C4453044-3066-C96B-2D2C-CAB0F10E132C}" dt="2021-02-25T21:25:36.269" v="187" actId="14100"/>
          <ac:picMkLst>
            <pc:docMk/>
            <pc:sldMk cId="2551498382" sldId="256"/>
            <ac:picMk id="4" creationId="{8BE0136E-7157-40AD-B35F-833585AB120E}"/>
          </ac:picMkLst>
        </pc:picChg>
        <pc:picChg chg="add mod">
          <ac:chgData name="Emir Vajzović" userId="S::emir.vajzovic@fpn.unsa.ba::664c3b93-b05c-4e5f-bdd8-f7d39c92309a" providerId="AD" clId="Web-{C4453044-3066-C96B-2D2C-CAB0F10E132C}" dt="2021-02-25T21:26:36.521" v="191" actId="1076"/>
          <ac:picMkLst>
            <pc:docMk/>
            <pc:sldMk cId="2551498382" sldId="256"/>
            <ac:picMk id="5" creationId="{6C89652E-DAF6-475C-AC17-D0A2D4333293}"/>
          </ac:picMkLst>
        </pc:picChg>
      </pc:sldChg>
      <pc:sldChg chg="addSp delSp modSp mod setBg modClrScheme delDesignElem chgLayout">
        <pc:chgData name="Emir Vajzović" userId="S::emir.vajzovic@fpn.unsa.ba::664c3b93-b05c-4e5f-bdd8-f7d39c92309a" providerId="AD" clId="Web-{C4453044-3066-C96B-2D2C-CAB0F10E132C}" dt="2021-02-26T06:09:51.815" v="581"/>
        <pc:sldMkLst>
          <pc:docMk/>
          <pc:sldMk cId="2116640776" sldId="257"/>
        </pc:sldMkLst>
        <pc:spChg chg="mod ord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2116640776" sldId="257"/>
            <ac:spMk id="2" creationId="{FEE73EB0-002A-A942-A7F5-29C8622E4583}"/>
          </ac:spMkLst>
        </pc:spChg>
        <pc:spChg chg="add del mod ord">
          <ac:chgData name="Emir Vajzović" userId="S::emir.vajzovic@fpn.unsa.ba::664c3b93-b05c-4e5f-bdd8-f7d39c92309a" providerId="AD" clId="Web-{C4453044-3066-C96B-2D2C-CAB0F10E132C}" dt="2021-02-25T21:46:31.685" v="301"/>
          <ac:spMkLst>
            <pc:docMk/>
            <pc:sldMk cId="2116640776" sldId="257"/>
            <ac:spMk id="3" creationId="{0037725A-9E9C-5F4F-9EDF-C088105F984A}"/>
          </ac:spMkLst>
        </pc:spChg>
        <pc:spChg chg="add del mod">
          <ac:chgData name="Emir Vajzović" userId="S::emir.vajzovic@fpn.unsa.ba::664c3b93-b05c-4e5f-bdd8-f7d39c92309a" providerId="AD" clId="Web-{C4453044-3066-C96B-2D2C-CAB0F10E132C}" dt="2021-02-25T21:33:02.977" v="225"/>
          <ac:spMkLst>
            <pc:docMk/>
            <pc:sldMk cId="2116640776" sldId="257"/>
            <ac:spMk id="4" creationId="{6EF35AA6-B716-4DF2-B526-7EC9DC5E1E72}"/>
          </ac:spMkLst>
        </pc:spChg>
        <pc:spChg chg="add del">
          <ac:chgData name="Emir Vajzović" userId="S::emir.vajzovic@fpn.unsa.ba::664c3b93-b05c-4e5f-bdd8-f7d39c92309a" providerId="AD" clId="Web-{C4453044-3066-C96B-2D2C-CAB0F10E132C}" dt="2021-02-25T21:46:31.638" v="300"/>
          <ac:spMkLst>
            <pc:docMk/>
            <pc:sldMk cId="2116640776" sldId="257"/>
            <ac:spMk id="7" creationId="{40F2DE27-1297-4129-8109-8A8F621F6048}"/>
          </ac:spMkLst>
        </pc:spChg>
        <pc:spChg chg="add del">
          <ac:chgData name="Emir Vajzović" userId="S::emir.vajzovic@fpn.unsa.ba::664c3b93-b05c-4e5f-bdd8-f7d39c92309a" providerId="AD" clId="Web-{C4453044-3066-C96B-2D2C-CAB0F10E132C}" dt="2021-02-25T21:45:42.887" v="296"/>
          <ac:spMkLst>
            <pc:docMk/>
            <pc:sldMk cId="2116640776" sldId="257"/>
            <ac:spMk id="9" creationId="{40F2DE27-1297-4129-8109-8A8F621F6048}"/>
          </ac:spMkLst>
        </pc:spChg>
        <pc:spChg chg="add del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2116640776" sldId="257"/>
            <ac:spMk id="33" creationId="{40F2DE27-1297-4129-8109-8A8F621F6048}"/>
          </ac:spMkLst>
        </pc:spChg>
        <pc:grpChg chg="add del">
          <ac:chgData name="Emir Vajzović" userId="S::emir.vajzovic@fpn.unsa.ba::664c3b93-b05c-4e5f-bdd8-f7d39c92309a" providerId="AD" clId="Web-{C4453044-3066-C96B-2D2C-CAB0F10E132C}" dt="2021-02-25T21:46:31.638" v="300"/>
          <ac:grpSpMkLst>
            <pc:docMk/>
            <pc:sldMk cId="2116640776" sldId="257"/>
            <ac:grpSpMk id="8" creationId="{EE3576CE-E327-4733-A289-BEFB35F754E1}"/>
          </ac:grpSpMkLst>
        </pc:grpChg>
        <pc:grpChg chg="add del">
          <ac:chgData name="Emir Vajzović" userId="S::emir.vajzovic@fpn.unsa.ba::664c3b93-b05c-4e5f-bdd8-f7d39c92309a" providerId="AD" clId="Web-{C4453044-3066-C96B-2D2C-CAB0F10E132C}" dt="2021-02-25T21:45:42.887" v="296"/>
          <ac:grpSpMkLst>
            <pc:docMk/>
            <pc:sldMk cId="2116640776" sldId="257"/>
            <ac:grpSpMk id="11" creationId="{EE3576CE-E327-4733-A289-BEFB35F754E1}"/>
          </ac:grpSpMkLst>
        </pc:grpChg>
        <pc:grpChg chg="add del">
          <ac:chgData name="Emir Vajzović" userId="S::emir.vajzovic@fpn.unsa.ba::664c3b93-b05c-4e5f-bdd8-f7d39c92309a" providerId="AD" clId="Web-{C4453044-3066-C96B-2D2C-CAB0F10E132C}" dt="2021-02-26T06:09:51.815" v="581"/>
          <ac:grpSpMkLst>
            <pc:docMk/>
            <pc:sldMk cId="2116640776" sldId="257"/>
            <ac:grpSpMk id="34" creationId="{EE3576CE-E327-4733-A289-BEFB35F754E1}"/>
          </ac:grpSpMkLst>
        </pc:grpChg>
        <pc:graphicFrameChg chg="add del">
          <ac:chgData name="Emir Vajzović" userId="S::emir.vajzovic@fpn.unsa.ba::664c3b93-b05c-4e5f-bdd8-f7d39c92309a" providerId="AD" clId="Web-{C4453044-3066-C96B-2D2C-CAB0F10E132C}" dt="2021-02-25T21:45:42.887" v="296"/>
          <ac:graphicFrameMkLst>
            <pc:docMk/>
            <pc:sldMk cId="2116640776" sldId="257"/>
            <ac:graphicFrameMk id="5" creationId="{9717E957-0957-4065-A195-2DAC321699A2}"/>
          </ac:graphicFrameMkLst>
        </pc:graphicFrameChg>
        <pc:graphicFrameChg chg="add del">
          <ac:chgData name="Emir Vajzović" userId="S::emir.vajzovic@fpn.unsa.ba::664c3b93-b05c-4e5f-bdd8-f7d39c92309a" providerId="AD" clId="Web-{C4453044-3066-C96B-2D2C-CAB0F10E132C}" dt="2021-02-25T21:46:11.060" v="298"/>
          <ac:graphicFrameMkLst>
            <pc:docMk/>
            <pc:sldMk cId="2116640776" sldId="257"/>
            <ac:graphicFrameMk id="6" creationId="{CFFE7384-DBCA-42C2-BB03-BAE6F2D1F4EA}"/>
          </ac:graphicFrameMkLst>
        </pc:graphicFrameChg>
        <pc:graphicFrameChg chg="add del">
          <ac:chgData name="Emir Vajzović" userId="S::emir.vajzovic@fpn.unsa.ba::664c3b93-b05c-4e5f-bdd8-f7d39c92309a" providerId="AD" clId="Web-{C4453044-3066-C96B-2D2C-CAB0F10E132C}" dt="2021-02-25T21:46:31.638" v="300"/>
          <ac:graphicFrameMkLst>
            <pc:docMk/>
            <pc:sldMk cId="2116640776" sldId="257"/>
            <ac:graphicFrameMk id="10" creationId="{9717E957-0957-4065-A195-2DAC321699A2}"/>
          </ac:graphicFrameMkLst>
        </pc:graphicFrameChg>
        <pc:graphicFrameChg chg="add mod ord modGraphic">
          <ac:chgData name="Emir Vajzović" userId="S::emir.vajzovic@fpn.unsa.ba::664c3b93-b05c-4e5f-bdd8-f7d39c92309a" providerId="AD" clId="Web-{C4453044-3066-C96B-2D2C-CAB0F10E132C}" dt="2021-02-26T06:09:51.815" v="581"/>
          <ac:graphicFrameMkLst>
            <pc:docMk/>
            <pc:sldMk cId="2116640776" sldId="257"/>
            <ac:graphicFrameMk id="35" creationId="{ABD754A1-5D0E-4747-8608-E94ABF92F4BA}"/>
          </ac:graphicFrameMkLst>
        </pc:graphicFrameChg>
      </pc:sldChg>
      <pc:sldChg chg="modSp mod ord modClrScheme chgLayout">
        <pc:chgData name="Emir Vajzović" userId="S::emir.vajzovic@fpn.unsa.ba::664c3b93-b05c-4e5f-bdd8-f7d39c92309a" providerId="AD" clId="Web-{C4453044-3066-C96B-2D2C-CAB0F10E132C}" dt="2021-02-26T06:09:51.815" v="581"/>
        <pc:sldMkLst>
          <pc:docMk/>
          <pc:sldMk cId="4185558416" sldId="258"/>
        </pc:sldMkLst>
        <pc:spChg chg="mod ord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4185558416" sldId="258"/>
            <ac:spMk id="2" creationId="{F94A3FF4-3353-9941-96F6-0A6EBFAF091E}"/>
          </ac:spMkLst>
        </pc:spChg>
        <pc:spChg chg="mod ord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4185558416" sldId="258"/>
            <ac:spMk id="3" creationId="{35FB0E16-7457-7545-8BFF-D4F3AB62C34F}"/>
          </ac:spMkLst>
        </pc:spChg>
      </pc:sldChg>
      <pc:sldChg chg="addSp delSp modSp mod modClrScheme chgLayout">
        <pc:chgData name="Emir Vajzović" userId="S::emir.vajzovic@fpn.unsa.ba::664c3b93-b05c-4e5f-bdd8-f7d39c92309a" providerId="AD" clId="Web-{C4453044-3066-C96B-2D2C-CAB0F10E132C}" dt="2021-02-26T06:16:51.250" v="593"/>
        <pc:sldMkLst>
          <pc:docMk/>
          <pc:sldMk cId="2655559125" sldId="259"/>
        </pc:sldMkLst>
        <pc:spChg chg="mod ord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2655559125" sldId="259"/>
            <ac:spMk id="2" creationId="{99BE1AE6-FD28-9A42-940B-00476970C37C}"/>
          </ac:spMkLst>
        </pc:spChg>
        <pc:spChg chg="mod ord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2655559125" sldId="259"/>
            <ac:spMk id="3" creationId="{7B5CBA33-A49A-EB4E-B744-A58B630BB0DF}"/>
          </ac:spMkLst>
        </pc:spChg>
        <pc:picChg chg="add del mod">
          <ac:chgData name="Emir Vajzović" userId="S::emir.vajzovic@fpn.unsa.ba::664c3b93-b05c-4e5f-bdd8-f7d39c92309a" providerId="AD" clId="Web-{C4453044-3066-C96B-2D2C-CAB0F10E132C}" dt="2021-02-26T06:16:51.250" v="593"/>
          <ac:picMkLst>
            <pc:docMk/>
            <pc:sldMk cId="2655559125" sldId="259"/>
            <ac:picMk id="4" creationId="{9E0E814A-D724-4A8F-8BAB-922DA9768ACC}"/>
          </ac:picMkLst>
        </pc:picChg>
      </pc:sldChg>
      <pc:sldChg chg="modSp del mod modClrScheme chgLayout">
        <pc:chgData name="Emir Vajzović" userId="S::emir.vajzovic@fpn.unsa.ba::664c3b93-b05c-4e5f-bdd8-f7d39c92309a" providerId="AD" clId="Web-{C4453044-3066-C96B-2D2C-CAB0F10E132C}" dt="2021-02-25T21:47:05.608" v="302"/>
        <pc:sldMkLst>
          <pc:docMk/>
          <pc:sldMk cId="3530856071" sldId="260"/>
        </pc:sldMkLst>
        <pc:spChg chg="mod ord">
          <ac:chgData name="Emir Vajzović" userId="S::emir.vajzovic@fpn.unsa.ba::664c3b93-b05c-4e5f-bdd8-f7d39c92309a" providerId="AD" clId="Web-{C4453044-3066-C96B-2D2C-CAB0F10E132C}" dt="2021-02-25T21:22:10.358" v="132"/>
          <ac:spMkLst>
            <pc:docMk/>
            <pc:sldMk cId="3530856071" sldId="260"/>
            <ac:spMk id="2" creationId="{2F28652E-D09C-8F47-9CC0-1D78A091112E}"/>
          </ac:spMkLst>
        </pc:spChg>
        <pc:spChg chg="mod ord">
          <ac:chgData name="Emir Vajzović" userId="S::emir.vajzovic@fpn.unsa.ba::664c3b93-b05c-4e5f-bdd8-f7d39c92309a" providerId="AD" clId="Web-{C4453044-3066-C96B-2D2C-CAB0F10E132C}" dt="2021-02-25T21:22:10.358" v="132"/>
          <ac:spMkLst>
            <pc:docMk/>
            <pc:sldMk cId="3530856071" sldId="260"/>
            <ac:spMk id="3" creationId="{8BC98ECC-1DA8-CD42-880F-2795D089D9D6}"/>
          </ac:spMkLst>
        </pc:spChg>
      </pc:sldChg>
      <pc:sldChg chg="modSp mod ord modClrScheme chgLayout">
        <pc:chgData name="Emir Vajzović" userId="S::emir.vajzovic@fpn.unsa.ba::664c3b93-b05c-4e5f-bdd8-f7d39c92309a" providerId="AD" clId="Web-{C4453044-3066-C96B-2D2C-CAB0F10E132C}" dt="2021-02-26T06:09:51.815" v="581"/>
        <pc:sldMkLst>
          <pc:docMk/>
          <pc:sldMk cId="334655058" sldId="261"/>
        </pc:sldMkLst>
        <pc:spChg chg="mod ord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334655058" sldId="261"/>
            <ac:spMk id="2" creationId="{8D1CFAA0-CF90-4A4F-816E-15DC771422C4}"/>
          </ac:spMkLst>
        </pc:spChg>
        <pc:spChg chg="mod ord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334655058" sldId="261"/>
            <ac:spMk id="3" creationId="{E04E049B-6C2F-4D44-87F4-34F681623FCB}"/>
          </ac:spMkLst>
        </pc:spChg>
      </pc:sldChg>
      <pc:sldChg chg="modSp mod modClrScheme chgLayout">
        <pc:chgData name="Emir Vajzović" userId="S::emir.vajzovic@fpn.unsa.ba::664c3b93-b05c-4e5f-bdd8-f7d39c92309a" providerId="AD" clId="Web-{C4453044-3066-C96B-2D2C-CAB0F10E132C}" dt="2021-02-26T06:09:51.815" v="581"/>
        <pc:sldMkLst>
          <pc:docMk/>
          <pc:sldMk cId="2588619209" sldId="262"/>
        </pc:sldMkLst>
        <pc:spChg chg="mod ord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2588619209" sldId="262"/>
            <ac:spMk id="2" creationId="{E3BADCC9-8933-46DE-A488-6532D2F195E2}"/>
          </ac:spMkLst>
        </pc:spChg>
        <pc:spChg chg="mod ord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2588619209" sldId="262"/>
            <ac:spMk id="3" creationId="{B06284C0-B8C5-46E8-A834-9CA0D26DEF5A}"/>
          </ac:spMkLst>
        </pc:spChg>
      </pc:sldChg>
      <pc:sldChg chg="addSp delSp modSp new mod setBg modClrScheme delDesignElem chgLayout">
        <pc:chgData name="Emir Vajzović" userId="S::emir.vajzovic@fpn.unsa.ba::664c3b93-b05c-4e5f-bdd8-f7d39c92309a" providerId="AD" clId="Web-{C4453044-3066-C96B-2D2C-CAB0F10E132C}" dt="2021-02-26T06:09:51.815" v="581"/>
        <pc:sldMkLst>
          <pc:docMk/>
          <pc:sldMk cId="1335609769" sldId="263"/>
        </pc:sldMkLst>
        <pc:spChg chg="mod ord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1335609769" sldId="263"/>
            <ac:spMk id="2" creationId="{4EF75BB7-DC05-4314-B367-991F12913C89}"/>
          </ac:spMkLst>
        </pc:spChg>
        <pc:spChg chg="del mod ord">
          <ac:chgData name="Emir Vajzović" userId="S::emir.vajzovic@fpn.unsa.ba::664c3b93-b05c-4e5f-bdd8-f7d39c92309a" providerId="AD" clId="Web-{C4453044-3066-C96B-2D2C-CAB0F10E132C}" dt="2021-02-25T21:27:42.382" v="201"/>
          <ac:spMkLst>
            <pc:docMk/>
            <pc:sldMk cId="1335609769" sldId="263"/>
            <ac:spMk id="3" creationId="{525FCFFE-CB02-4EA5-9265-5347B3619D45}"/>
          </ac:spMkLst>
        </pc:spChg>
        <pc:spChg chg="add del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1335609769" sldId="263"/>
            <ac:spMk id="9" creationId="{40F2DE27-1297-4129-8109-8A8F621F6048}"/>
          </ac:spMkLst>
        </pc:spChg>
        <pc:grpChg chg="add del">
          <ac:chgData name="Emir Vajzović" userId="S::emir.vajzovic@fpn.unsa.ba::664c3b93-b05c-4e5f-bdd8-f7d39c92309a" providerId="AD" clId="Web-{C4453044-3066-C96B-2D2C-CAB0F10E132C}" dt="2021-02-26T06:09:51.815" v="581"/>
          <ac:grpSpMkLst>
            <pc:docMk/>
            <pc:sldMk cId="1335609769" sldId="263"/>
            <ac:grpSpMk id="11" creationId="{EE3576CE-E327-4733-A289-BEFB35F754E1}"/>
          </ac:grpSpMkLst>
        </pc:grpChg>
        <pc:graphicFrameChg chg="add mod ord">
          <ac:chgData name="Emir Vajzović" userId="S::emir.vajzovic@fpn.unsa.ba::664c3b93-b05c-4e5f-bdd8-f7d39c92309a" providerId="AD" clId="Web-{C4453044-3066-C96B-2D2C-CAB0F10E132C}" dt="2021-02-26T06:09:51.815" v="581"/>
          <ac:graphicFrameMkLst>
            <pc:docMk/>
            <pc:sldMk cId="1335609769" sldId="263"/>
            <ac:graphicFrameMk id="5" creationId="{0D5E8BE0-DDE8-41DD-9E94-FC31A5E18844}"/>
          </ac:graphicFrameMkLst>
        </pc:graphicFrameChg>
      </pc:sldChg>
      <pc:sldChg chg="addSp delSp modSp add mod setBg modClrScheme delDesignElem chgLayout">
        <pc:chgData name="Emir Vajzović" userId="S::emir.vajzovic@fpn.unsa.ba::664c3b93-b05c-4e5f-bdd8-f7d39c92309a" providerId="AD" clId="Web-{C4453044-3066-C96B-2D2C-CAB0F10E132C}" dt="2021-02-26T06:09:51.815" v="581"/>
        <pc:sldMkLst>
          <pc:docMk/>
          <pc:sldMk cId="685158351" sldId="264"/>
        </pc:sldMkLst>
        <pc:spChg chg="add del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685158351" sldId="264"/>
            <ac:spMk id="73" creationId="{40F2DE27-1297-4129-8109-8A8F621F6048}"/>
          </ac:spMkLst>
        </pc:spChg>
        <pc:spChg chg="mod ord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685158351" sldId="264"/>
            <ac:spMk id="4098" creationId="{8F8045E6-D6E1-463A-B8E0-A08813343810}"/>
          </ac:spMkLst>
        </pc:spChg>
        <pc:spChg chg="del mod ord">
          <ac:chgData name="Emir Vajzović" userId="S::emir.vajzovic@fpn.unsa.ba::664c3b93-b05c-4e5f-bdd8-f7d39c92309a" providerId="AD" clId="Web-{C4453044-3066-C96B-2D2C-CAB0F10E132C}" dt="2021-02-25T21:28:05.789" v="202"/>
          <ac:spMkLst>
            <pc:docMk/>
            <pc:sldMk cId="685158351" sldId="264"/>
            <ac:spMk id="4099" creationId="{E4742E09-2F64-4962-955D-269E9FC10E10}"/>
          </ac:spMkLst>
        </pc:spChg>
        <pc:grpChg chg="add del">
          <ac:chgData name="Emir Vajzović" userId="S::emir.vajzovic@fpn.unsa.ba::664c3b93-b05c-4e5f-bdd8-f7d39c92309a" providerId="AD" clId="Web-{C4453044-3066-C96B-2D2C-CAB0F10E132C}" dt="2021-02-26T06:09:51.815" v="581"/>
          <ac:grpSpMkLst>
            <pc:docMk/>
            <pc:sldMk cId="685158351" sldId="264"/>
            <ac:grpSpMk id="75" creationId="{EE3576CE-E327-4733-A289-BEFB35F754E1}"/>
          </ac:grpSpMkLst>
        </pc:grpChg>
        <pc:graphicFrameChg chg="add mod ord">
          <ac:chgData name="Emir Vajzović" userId="S::emir.vajzovic@fpn.unsa.ba::664c3b93-b05c-4e5f-bdd8-f7d39c92309a" providerId="AD" clId="Web-{C4453044-3066-C96B-2D2C-CAB0F10E132C}" dt="2021-02-26T06:09:51.815" v="581"/>
          <ac:graphicFrameMkLst>
            <pc:docMk/>
            <pc:sldMk cId="685158351" sldId="264"/>
            <ac:graphicFrameMk id="4101" creationId="{26FFAB49-459B-4C77-B35A-6EBB3DD87EB2}"/>
          </ac:graphicFrameMkLst>
        </pc:graphicFrameChg>
      </pc:sldChg>
      <pc:sldChg chg="modSp add mod ord modClrScheme chgLayout">
        <pc:chgData name="Emir Vajzović" userId="S::emir.vajzovic@fpn.unsa.ba::664c3b93-b05c-4e5f-bdd8-f7d39c92309a" providerId="AD" clId="Web-{C4453044-3066-C96B-2D2C-CAB0F10E132C}" dt="2021-02-26T06:09:51.815" v="581"/>
        <pc:sldMkLst>
          <pc:docMk/>
          <pc:sldMk cId="327068194" sldId="265"/>
        </pc:sldMkLst>
        <pc:picChg chg="mod ord">
          <ac:chgData name="Emir Vajzović" userId="S::emir.vajzovic@fpn.unsa.ba::664c3b93-b05c-4e5f-bdd8-f7d39c92309a" providerId="AD" clId="Web-{C4453044-3066-C96B-2D2C-CAB0F10E132C}" dt="2021-02-26T06:09:51.815" v="581"/>
          <ac:picMkLst>
            <pc:docMk/>
            <pc:sldMk cId="327068194" sldId="265"/>
            <ac:picMk id="5122" creationId="{6F7554E8-9B31-43F9-95F9-1EDEBD78A9CF}"/>
          </ac:picMkLst>
        </pc:picChg>
        <pc:picChg chg="mod ord">
          <ac:chgData name="Emir Vajzović" userId="S::emir.vajzovic@fpn.unsa.ba::664c3b93-b05c-4e5f-bdd8-f7d39c92309a" providerId="AD" clId="Web-{C4453044-3066-C96B-2D2C-CAB0F10E132C}" dt="2021-02-25T21:30:01.885" v="211" actId="14100"/>
          <ac:picMkLst>
            <pc:docMk/>
            <pc:sldMk cId="327068194" sldId="265"/>
            <ac:picMk id="5123" creationId="{2607EBA0-BFA0-4136-9D35-BC89DDD1B280}"/>
          </ac:picMkLst>
        </pc:picChg>
        <pc:picChg chg="mod ord">
          <ac:chgData name="Emir Vajzović" userId="S::emir.vajzovic@fpn.unsa.ba::664c3b93-b05c-4e5f-bdd8-f7d39c92309a" providerId="AD" clId="Web-{C4453044-3066-C96B-2D2C-CAB0F10E132C}" dt="2021-02-25T21:30:27.145" v="216" actId="1076"/>
          <ac:picMkLst>
            <pc:docMk/>
            <pc:sldMk cId="327068194" sldId="265"/>
            <ac:picMk id="5124" creationId="{B7D5050C-57CF-42BF-9133-E75AEFC36C6E}"/>
          </ac:picMkLst>
        </pc:picChg>
        <pc:picChg chg="mod">
          <ac:chgData name="Emir Vajzović" userId="S::emir.vajzovic@fpn.unsa.ba::664c3b93-b05c-4e5f-bdd8-f7d39c92309a" providerId="AD" clId="Web-{C4453044-3066-C96B-2D2C-CAB0F10E132C}" dt="2021-02-25T21:30:12.348" v="214" actId="1076"/>
          <ac:picMkLst>
            <pc:docMk/>
            <pc:sldMk cId="327068194" sldId="265"/>
            <ac:picMk id="5125" creationId="{FA11BD1D-EDA8-4CCD-9AC9-8E8244C96024}"/>
          </ac:picMkLst>
        </pc:picChg>
        <pc:picChg chg="mod">
          <ac:chgData name="Emir Vajzović" userId="S::emir.vajzovic@fpn.unsa.ba::664c3b93-b05c-4e5f-bdd8-f7d39c92309a" providerId="AD" clId="Web-{C4453044-3066-C96B-2D2C-CAB0F10E132C}" dt="2021-02-25T21:30:17.583" v="215" actId="1076"/>
          <ac:picMkLst>
            <pc:docMk/>
            <pc:sldMk cId="327068194" sldId="265"/>
            <ac:picMk id="5126" creationId="{FB517DDD-32E7-4345-8789-EEB0ECC3ED3B}"/>
          </ac:picMkLst>
        </pc:picChg>
      </pc:sldChg>
      <pc:sldChg chg="modSp new del">
        <pc:chgData name="Emir Vajzović" userId="S::emir.vajzovic@fpn.unsa.ba::664c3b93-b05c-4e5f-bdd8-f7d39c92309a" providerId="AD" clId="Web-{C4453044-3066-C96B-2D2C-CAB0F10E132C}" dt="2021-02-25T21:35:09.512" v="235"/>
        <pc:sldMkLst>
          <pc:docMk/>
          <pc:sldMk cId="2876992822" sldId="266"/>
        </pc:sldMkLst>
        <pc:spChg chg="mod">
          <ac:chgData name="Emir Vajzović" userId="S::emir.vajzovic@fpn.unsa.ba::664c3b93-b05c-4e5f-bdd8-f7d39c92309a" providerId="AD" clId="Web-{C4453044-3066-C96B-2D2C-CAB0F10E132C}" dt="2021-02-25T21:32:53.508" v="221" actId="20577"/>
          <ac:spMkLst>
            <pc:docMk/>
            <pc:sldMk cId="2876992822" sldId="266"/>
            <ac:spMk id="2" creationId="{EE0D9B66-0808-4F18-8CBD-B42D0F588044}"/>
          </ac:spMkLst>
        </pc:spChg>
      </pc:sldChg>
      <pc:sldChg chg="addSp modSp add mod modClrScheme chgLayout">
        <pc:chgData name="Emir Vajzović" userId="S::emir.vajzovic@fpn.unsa.ba::664c3b93-b05c-4e5f-bdd8-f7d39c92309a" providerId="AD" clId="Web-{C4453044-3066-C96B-2D2C-CAB0F10E132C}" dt="2021-02-26T06:09:51.815" v="581"/>
        <pc:sldMkLst>
          <pc:docMk/>
          <pc:sldMk cId="1612502313" sldId="267"/>
        </pc:sldMkLst>
        <pc:spChg chg="mod">
          <ac:chgData name="Emir Vajzović" userId="S::emir.vajzovic@fpn.unsa.ba::664c3b93-b05c-4e5f-bdd8-f7d39c92309a" providerId="AD" clId="Web-{C4453044-3066-C96B-2D2C-CAB0F10E132C}" dt="2021-02-25T21:37:35.031" v="249" actId="1076"/>
          <ac:spMkLst>
            <pc:docMk/>
            <pc:sldMk cId="1612502313" sldId="267"/>
            <ac:spMk id="13" creationId="{535C2B24-4E0C-A846-BE3B-FB0C02F2C492}"/>
          </ac:spMkLst>
        </pc:spChg>
        <pc:spChg chg="mod">
          <ac:chgData name="Emir Vajzović" userId="S::emir.vajzovic@fpn.unsa.ba::664c3b93-b05c-4e5f-bdd8-f7d39c92309a" providerId="AD" clId="Web-{C4453044-3066-C96B-2D2C-CAB0F10E132C}" dt="2021-02-25T21:37:13.156" v="243" actId="14100"/>
          <ac:spMkLst>
            <pc:docMk/>
            <pc:sldMk cId="1612502313" sldId="267"/>
            <ac:spMk id="14" creationId="{3D22C084-947E-0244-A859-5C70F6CE1C1D}"/>
          </ac:spMkLst>
        </pc:spChg>
        <pc:picChg chg="add mod">
          <ac:chgData name="Emir Vajzović" userId="S::emir.vajzovic@fpn.unsa.ba::664c3b93-b05c-4e5f-bdd8-f7d39c92309a" providerId="AD" clId="Web-{C4453044-3066-C96B-2D2C-CAB0F10E132C}" dt="2021-02-25T21:34:39.042" v="234" actId="1076"/>
          <ac:picMkLst>
            <pc:docMk/>
            <pc:sldMk cId="1612502313" sldId="267"/>
            <ac:picMk id="111" creationId="{083BCF33-8B93-4458-BEDC-246A7531F02D}"/>
          </ac:picMkLst>
        </pc:picChg>
      </pc:sldChg>
      <pc:sldChg chg="addSp delSp modSp add mod setBg modClrScheme delDesignElem chgLayout">
        <pc:chgData name="Emir Vajzović" userId="S::emir.vajzovic@fpn.unsa.ba::664c3b93-b05c-4e5f-bdd8-f7d39c92309a" providerId="AD" clId="Web-{C4453044-3066-C96B-2D2C-CAB0F10E132C}" dt="2021-02-26T06:09:51.815" v="581"/>
        <pc:sldMkLst>
          <pc:docMk/>
          <pc:sldMk cId="3172000785" sldId="268"/>
        </pc:sldMkLst>
        <pc:spChg chg="mod ord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3172000785" sldId="268"/>
            <ac:spMk id="2" creationId="{650D2493-083B-7D4D-9B03-08878DB0D474}"/>
          </ac:spMkLst>
        </pc:spChg>
        <pc:spChg chg="add del mod ord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3172000785" sldId="268"/>
            <ac:spMk id="3" creationId="{94086FCA-F193-4C41-8CDF-C266E291181B}"/>
          </ac:spMkLst>
        </pc:spChg>
        <pc:spChg chg="add del">
          <ac:chgData name="Emir Vajzović" userId="S::emir.vajzovic@fpn.unsa.ba::664c3b93-b05c-4e5f-bdd8-f7d39c92309a" providerId="AD" clId="Web-{C4453044-3066-C96B-2D2C-CAB0F10E132C}" dt="2021-02-26T06:09:51.815" v="581"/>
          <ac:spMkLst>
            <pc:docMk/>
            <pc:sldMk cId="3172000785" sldId="268"/>
            <ac:spMk id="8" creationId="{AD6F6937-3B5A-4391-9F37-58A571B362A9}"/>
          </ac:spMkLst>
        </pc:spChg>
        <pc:graphicFrameChg chg="add del">
          <ac:chgData name="Emir Vajzović" userId="S::emir.vajzovic@fpn.unsa.ba::664c3b93-b05c-4e5f-bdd8-f7d39c92309a" providerId="AD" clId="Web-{C4453044-3066-C96B-2D2C-CAB0F10E132C}" dt="2021-02-25T21:41:07.615" v="252"/>
          <ac:graphicFrameMkLst>
            <pc:docMk/>
            <pc:sldMk cId="3172000785" sldId="268"/>
            <ac:graphicFrameMk id="5" creationId="{B9EB0D53-6E09-470F-97F3-D00DF377F2A0}"/>
          </ac:graphicFrameMkLst>
        </pc:graphicFrameChg>
        <pc:graphicFrameChg chg="add del">
          <ac:chgData name="Emir Vajzović" userId="S::emir.vajzovic@fpn.unsa.ba::664c3b93-b05c-4e5f-bdd8-f7d39c92309a" providerId="AD" clId="Web-{C4453044-3066-C96B-2D2C-CAB0F10E132C}" dt="2021-02-25T21:41:21.834" v="254"/>
          <ac:graphicFrameMkLst>
            <pc:docMk/>
            <pc:sldMk cId="3172000785" sldId="268"/>
            <ac:graphicFrameMk id="6" creationId="{47D7F1D0-DA2C-4239-A5A9-8AA1E05E1107}"/>
          </ac:graphicFrameMkLst>
        </pc:graphicFrameChg>
      </pc:sldChg>
      <pc:sldChg chg="addSp delSp modSp new mod modClrScheme chgLayout">
        <pc:chgData name="Emir Vajzović" userId="S::emir.vajzovic@fpn.unsa.ba::664c3b93-b05c-4e5f-bdd8-f7d39c92309a" providerId="AD" clId="Web-{C4453044-3066-C96B-2D2C-CAB0F10E132C}" dt="2021-02-26T06:16:40.219" v="591"/>
        <pc:sldMkLst>
          <pc:docMk/>
          <pc:sldMk cId="3396547303" sldId="269"/>
        </pc:sldMkLst>
        <pc:spChg chg="del">
          <ac:chgData name="Emir Vajzović" userId="S::emir.vajzovic@fpn.unsa.ba::664c3b93-b05c-4e5f-bdd8-f7d39c92309a" providerId="AD" clId="Web-{C4453044-3066-C96B-2D2C-CAB0F10E132C}" dt="2021-02-26T06:09:29.205" v="579"/>
          <ac:spMkLst>
            <pc:docMk/>
            <pc:sldMk cId="3396547303" sldId="269"/>
            <ac:spMk id="2" creationId="{299CD13E-AC67-44AF-BE62-EF078E0E2572}"/>
          </ac:spMkLst>
        </pc:spChg>
        <pc:spChg chg="del">
          <ac:chgData name="Emir Vajzović" userId="S::emir.vajzovic@fpn.unsa.ba::664c3b93-b05c-4e5f-bdd8-f7d39c92309a" providerId="AD" clId="Web-{C4453044-3066-C96B-2D2C-CAB0F10E132C}" dt="2021-02-26T06:07:35.218" v="534"/>
          <ac:spMkLst>
            <pc:docMk/>
            <pc:sldMk cId="3396547303" sldId="269"/>
            <ac:spMk id="3" creationId="{1B0904A8-B472-4F14-9854-DE051F0F2370}"/>
          </ac:spMkLst>
        </pc:spChg>
        <pc:spChg chg="add mod">
          <ac:chgData name="Emir Vajzović" userId="S::emir.vajzovic@fpn.unsa.ba::664c3b93-b05c-4e5f-bdd8-f7d39c92309a" providerId="AD" clId="Web-{C4453044-3066-C96B-2D2C-CAB0F10E132C}" dt="2021-02-26T06:10:16.925" v="585" actId="20577"/>
          <ac:spMkLst>
            <pc:docMk/>
            <pc:sldMk cId="3396547303" sldId="269"/>
            <ac:spMk id="8" creationId="{0C9CB420-75B4-4A3F-BB1E-5023EAF803D7}"/>
          </ac:spMkLst>
        </pc:spChg>
        <pc:spChg chg="add mod">
          <ac:chgData name="Emir Vajzović" userId="S::emir.vajzovic@fpn.unsa.ba::664c3b93-b05c-4e5f-bdd8-f7d39c92309a" providerId="AD" clId="Web-{C4453044-3066-C96B-2D2C-CAB0F10E132C}" dt="2021-02-26T06:10:23.363" v="589"/>
          <ac:spMkLst>
            <pc:docMk/>
            <pc:sldMk cId="3396547303" sldId="269"/>
            <ac:spMk id="9" creationId="{92DB7472-FB8A-4CD0-90F4-B9D0B11C8FAA}"/>
          </ac:spMkLst>
        </pc:spChg>
        <pc:graphicFrameChg chg="add mod ord modGraphic">
          <ac:chgData name="Emir Vajzović" userId="S::emir.vajzovic@fpn.unsa.ba::664c3b93-b05c-4e5f-bdd8-f7d39c92309a" providerId="AD" clId="Web-{C4453044-3066-C96B-2D2C-CAB0F10E132C}" dt="2021-02-26T06:10:21.816" v="587" actId="1076"/>
          <ac:graphicFrameMkLst>
            <pc:docMk/>
            <pc:sldMk cId="3396547303" sldId="269"/>
            <ac:graphicFrameMk id="5" creationId="{AEE22BC7-88D2-4100-93B9-9A64102741E1}"/>
          </ac:graphicFrameMkLst>
        </pc:graphicFrameChg>
        <pc:graphicFrameChg chg="add mod modGraphic">
          <ac:chgData name="Emir Vajzović" userId="S::emir.vajzovic@fpn.unsa.ba::664c3b93-b05c-4e5f-bdd8-f7d39c92309a" providerId="AD" clId="Web-{C4453044-3066-C96B-2D2C-CAB0F10E132C}" dt="2021-02-26T06:08:09.578" v="544"/>
          <ac:graphicFrameMkLst>
            <pc:docMk/>
            <pc:sldMk cId="3396547303" sldId="269"/>
            <ac:graphicFrameMk id="7" creationId="{120ECBCF-DB26-408F-89D9-298CC0DBFAA7}"/>
          </ac:graphicFrameMkLst>
        </pc:graphicFrameChg>
        <pc:picChg chg="add del mod">
          <ac:chgData name="Emir Vajzović" userId="S::emir.vajzovic@fpn.unsa.ba::664c3b93-b05c-4e5f-bdd8-f7d39c92309a" providerId="AD" clId="Web-{C4453044-3066-C96B-2D2C-CAB0F10E132C}" dt="2021-02-26T06:16:40.219" v="591"/>
          <ac:picMkLst>
            <pc:docMk/>
            <pc:sldMk cId="3396547303" sldId="269"/>
            <ac:picMk id="10" creationId="{EA7F1B8A-5862-4D27-B266-E42C20985E43}"/>
          </ac:picMkLst>
        </pc:picChg>
      </pc:sldChg>
      <pc:sldMasterChg chg="add del addSldLayout delSldLayout">
        <pc:chgData name="Emir Vajzović" userId="S::emir.vajzovic@fpn.unsa.ba::664c3b93-b05c-4e5f-bdd8-f7d39c92309a" providerId="AD" clId="Web-{C4453044-3066-C96B-2D2C-CAB0F10E132C}" dt="2021-02-26T06:09:51.815" v="581"/>
        <pc:sldMasterMkLst>
          <pc:docMk/>
          <pc:sldMasterMk cId="0" sldId="2147483648"/>
        </pc:sldMasterMkLst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0" sldId="2147483648"/>
            <pc:sldLayoutMk cId="2024963299" sldId="2147483649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0" sldId="2147483648"/>
            <pc:sldLayoutMk cId="3211963553" sldId="2147483650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0" sldId="2147483648"/>
            <pc:sldLayoutMk cId="3602175141" sldId="2147483651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0" sldId="2147483648"/>
            <pc:sldLayoutMk cId="3005389814" sldId="2147483652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0" sldId="2147483648"/>
            <pc:sldLayoutMk cId="4163962344" sldId="2147483653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0" sldId="2147483648"/>
            <pc:sldLayoutMk cId="745328645" sldId="2147483654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0" sldId="2147483648"/>
            <pc:sldLayoutMk cId="3573445076" sldId="2147483655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0" sldId="2147483648"/>
            <pc:sldLayoutMk cId="172674906" sldId="2147483656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0" sldId="2147483648"/>
            <pc:sldLayoutMk cId="3082902071" sldId="2147483657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0" sldId="2147483648"/>
            <pc:sldLayoutMk cId="983817301" sldId="2147483658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0" sldId="2147483648"/>
            <pc:sldLayoutMk cId="2693654170" sldId="2147483659"/>
          </pc:sldLayoutMkLst>
        </pc:sldLayoutChg>
      </pc:sldMasterChg>
      <pc:sldMasterChg chg="del replId delSldLayout modSldLayout">
        <pc:chgData name="Emir Vajzović" userId="S::emir.vajzovic@fpn.unsa.ba::664c3b93-b05c-4e5f-bdd8-f7d39c92309a" providerId="AD" clId="Web-{C4453044-3066-C96B-2D2C-CAB0F10E132C}" dt="2021-02-25T21:21:51.076" v="129"/>
        <pc:sldMasterMkLst>
          <pc:docMk/>
          <pc:sldMasterMk cId="1309918039" sldId="2147483660"/>
        </pc:sldMasterMkLst>
        <pc:sldLayoutChg chg="del replId">
          <pc:chgData name="Emir Vajzović" userId="S::emir.vajzovic@fpn.unsa.ba::664c3b93-b05c-4e5f-bdd8-f7d39c92309a" providerId="AD" clId="Web-{C4453044-3066-C96B-2D2C-CAB0F10E132C}" dt="2021-02-25T21:21:51.076" v="129"/>
          <pc:sldLayoutMkLst>
            <pc:docMk/>
            <pc:sldMasterMk cId="1309918039" sldId="2147483660"/>
            <pc:sldLayoutMk cId="4074599267" sldId="2147483661"/>
          </pc:sldLayoutMkLst>
        </pc:sldLayoutChg>
        <pc:sldLayoutChg chg="del replId">
          <pc:chgData name="Emir Vajzović" userId="S::emir.vajzovic@fpn.unsa.ba::664c3b93-b05c-4e5f-bdd8-f7d39c92309a" providerId="AD" clId="Web-{C4453044-3066-C96B-2D2C-CAB0F10E132C}" dt="2021-02-25T21:21:51.076" v="129"/>
          <pc:sldLayoutMkLst>
            <pc:docMk/>
            <pc:sldMasterMk cId="1309918039" sldId="2147483660"/>
            <pc:sldLayoutMk cId="2343155335" sldId="2147483662"/>
          </pc:sldLayoutMkLst>
        </pc:sldLayoutChg>
        <pc:sldLayoutChg chg="del replId">
          <pc:chgData name="Emir Vajzović" userId="S::emir.vajzovic@fpn.unsa.ba::664c3b93-b05c-4e5f-bdd8-f7d39c92309a" providerId="AD" clId="Web-{C4453044-3066-C96B-2D2C-CAB0F10E132C}" dt="2021-02-25T21:21:51.076" v="129"/>
          <pc:sldLayoutMkLst>
            <pc:docMk/>
            <pc:sldMasterMk cId="1309918039" sldId="2147483660"/>
            <pc:sldLayoutMk cId="628651552" sldId="2147483663"/>
          </pc:sldLayoutMkLst>
        </pc:sldLayoutChg>
        <pc:sldLayoutChg chg="del replId">
          <pc:chgData name="Emir Vajzović" userId="S::emir.vajzovic@fpn.unsa.ba::664c3b93-b05c-4e5f-bdd8-f7d39c92309a" providerId="AD" clId="Web-{C4453044-3066-C96B-2D2C-CAB0F10E132C}" dt="2021-02-25T21:21:51.076" v="129"/>
          <pc:sldLayoutMkLst>
            <pc:docMk/>
            <pc:sldMasterMk cId="1309918039" sldId="2147483660"/>
            <pc:sldLayoutMk cId="1690332951" sldId="2147483664"/>
          </pc:sldLayoutMkLst>
        </pc:sldLayoutChg>
        <pc:sldLayoutChg chg="del replId">
          <pc:chgData name="Emir Vajzović" userId="S::emir.vajzovic@fpn.unsa.ba::664c3b93-b05c-4e5f-bdd8-f7d39c92309a" providerId="AD" clId="Web-{C4453044-3066-C96B-2D2C-CAB0F10E132C}" dt="2021-02-25T21:21:51.076" v="129"/>
          <pc:sldLayoutMkLst>
            <pc:docMk/>
            <pc:sldMasterMk cId="1309918039" sldId="2147483660"/>
            <pc:sldLayoutMk cId="967667367" sldId="2147483665"/>
          </pc:sldLayoutMkLst>
        </pc:sldLayoutChg>
        <pc:sldLayoutChg chg="del replId">
          <pc:chgData name="Emir Vajzović" userId="S::emir.vajzovic@fpn.unsa.ba::664c3b93-b05c-4e5f-bdd8-f7d39c92309a" providerId="AD" clId="Web-{C4453044-3066-C96B-2D2C-CAB0F10E132C}" dt="2021-02-25T21:21:51.076" v="129"/>
          <pc:sldLayoutMkLst>
            <pc:docMk/>
            <pc:sldMasterMk cId="1309918039" sldId="2147483660"/>
            <pc:sldLayoutMk cId="2229873631" sldId="2147483666"/>
          </pc:sldLayoutMkLst>
        </pc:sldLayoutChg>
        <pc:sldLayoutChg chg="del replId">
          <pc:chgData name="Emir Vajzović" userId="S::emir.vajzovic@fpn.unsa.ba::664c3b93-b05c-4e5f-bdd8-f7d39c92309a" providerId="AD" clId="Web-{C4453044-3066-C96B-2D2C-CAB0F10E132C}" dt="2021-02-25T21:21:51.076" v="129"/>
          <pc:sldLayoutMkLst>
            <pc:docMk/>
            <pc:sldMasterMk cId="1309918039" sldId="2147483660"/>
            <pc:sldLayoutMk cId="3682471631" sldId="2147483667"/>
          </pc:sldLayoutMkLst>
        </pc:sldLayoutChg>
        <pc:sldLayoutChg chg="del replId">
          <pc:chgData name="Emir Vajzović" userId="S::emir.vajzovic@fpn.unsa.ba::664c3b93-b05c-4e5f-bdd8-f7d39c92309a" providerId="AD" clId="Web-{C4453044-3066-C96B-2D2C-CAB0F10E132C}" dt="2021-02-25T21:21:51.076" v="129"/>
          <pc:sldLayoutMkLst>
            <pc:docMk/>
            <pc:sldMasterMk cId="1309918039" sldId="2147483660"/>
            <pc:sldLayoutMk cId="2575128496" sldId="2147483668"/>
          </pc:sldLayoutMkLst>
        </pc:sldLayoutChg>
        <pc:sldLayoutChg chg="del replId">
          <pc:chgData name="Emir Vajzović" userId="S::emir.vajzovic@fpn.unsa.ba::664c3b93-b05c-4e5f-bdd8-f7d39c92309a" providerId="AD" clId="Web-{C4453044-3066-C96B-2D2C-CAB0F10E132C}" dt="2021-02-25T21:21:51.076" v="129"/>
          <pc:sldLayoutMkLst>
            <pc:docMk/>
            <pc:sldMasterMk cId="1309918039" sldId="2147483660"/>
            <pc:sldLayoutMk cId="2844781903" sldId="2147483669"/>
          </pc:sldLayoutMkLst>
        </pc:sldLayoutChg>
        <pc:sldLayoutChg chg="del replId">
          <pc:chgData name="Emir Vajzović" userId="S::emir.vajzovic@fpn.unsa.ba::664c3b93-b05c-4e5f-bdd8-f7d39c92309a" providerId="AD" clId="Web-{C4453044-3066-C96B-2D2C-CAB0F10E132C}" dt="2021-02-25T21:21:51.076" v="129"/>
          <pc:sldLayoutMkLst>
            <pc:docMk/>
            <pc:sldMasterMk cId="1309918039" sldId="2147483660"/>
            <pc:sldLayoutMk cId="2106954224" sldId="2147483670"/>
          </pc:sldLayoutMkLst>
        </pc:sldLayoutChg>
        <pc:sldLayoutChg chg="del replId">
          <pc:chgData name="Emir Vajzović" userId="S::emir.vajzovic@fpn.unsa.ba::664c3b93-b05c-4e5f-bdd8-f7d39c92309a" providerId="AD" clId="Web-{C4453044-3066-C96B-2D2C-CAB0F10E132C}" dt="2021-02-25T21:21:51.076" v="129"/>
          <pc:sldLayoutMkLst>
            <pc:docMk/>
            <pc:sldMasterMk cId="1309918039" sldId="2147483660"/>
            <pc:sldLayoutMk cId="3001774684" sldId="2147483671"/>
          </pc:sldLayoutMkLst>
        </pc:sldLayoutChg>
      </pc:sldMasterChg>
      <pc:sldMasterChg chg="add del addSldLayout delSldLayout modSldLayout">
        <pc:chgData name="Emir Vajzović" userId="S::emir.vajzovic@fpn.unsa.ba::664c3b93-b05c-4e5f-bdd8-f7d39c92309a" providerId="AD" clId="Web-{C4453044-3066-C96B-2D2C-CAB0F10E132C}" dt="2021-02-25T21:22:02.186" v="130"/>
        <pc:sldMasterMkLst>
          <pc:docMk/>
          <pc:sldMasterMk cId="2021686976" sldId="2147483672"/>
        </pc:sldMasterMkLst>
        <pc:sldLayoutChg chg="add del mod replId">
          <pc:chgData name="Emir Vajzović" userId="S::emir.vajzovic@fpn.unsa.ba::664c3b93-b05c-4e5f-bdd8-f7d39c92309a" providerId="AD" clId="Web-{C4453044-3066-C96B-2D2C-CAB0F10E132C}" dt="2021-02-25T21:22:02.186" v="130"/>
          <pc:sldLayoutMkLst>
            <pc:docMk/>
            <pc:sldMasterMk cId="2021686976" sldId="2147483672"/>
            <pc:sldLayoutMk cId="3208947845" sldId="2147483673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2.186" v="130"/>
          <pc:sldLayoutMkLst>
            <pc:docMk/>
            <pc:sldMasterMk cId="2021686976" sldId="2147483672"/>
            <pc:sldLayoutMk cId="3306613725" sldId="2147483674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2.186" v="130"/>
          <pc:sldLayoutMkLst>
            <pc:docMk/>
            <pc:sldMasterMk cId="2021686976" sldId="2147483672"/>
            <pc:sldLayoutMk cId="138928315" sldId="2147483675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2.186" v="130"/>
          <pc:sldLayoutMkLst>
            <pc:docMk/>
            <pc:sldMasterMk cId="2021686976" sldId="2147483672"/>
            <pc:sldLayoutMk cId="401759411" sldId="2147483676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2.186" v="130"/>
          <pc:sldLayoutMkLst>
            <pc:docMk/>
            <pc:sldMasterMk cId="2021686976" sldId="2147483672"/>
            <pc:sldLayoutMk cId="2128007284" sldId="2147483677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2.186" v="130"/>
          <pc:sldLayoutMkLst>
            <pc:docMk/>
            <pc:sldMasterMk cId="2021686976" sldId="2147483672"/>
            <pc:sldLayoutMk cId="3473166795" sldId="2147483678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2.186" v="130"/>
          <pc:sldLayoutMkLst>
            <pc:docMk/>
            <pc:sldMasterMk cId="2021686976" sldId="2147483672"/>
            <pc:sldLayoutMk cId="872387198" sldId="2147483679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2.186" v="130"/>
          <pc:sldLayoutMkLst>
            <pc:docMk/>
            <pc:sldMasterMk cId="2021686976" sldId="2147483672"/>
            <pc:sldLayoutMk cId="913285176" sldId="2147483680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2.186" v="130"/>
          <pc:sldLayoutMkLst>
            <pc:docMk/>
            <pc:sldMasterMk cId="2021686976" sldId="2147483672"/>
            <pc:sldLayoutMk cId="1837325640" sldId="2147483681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2.186" v="130"/>
          <pc:sldLayoutMkLst>
            <pc:docMk/>
            <pc:sldMasterMk cId="2021686976" sldId="2147483672"/>
            <pc:sldLayoutMk cId="4091632382" sldId="2147483682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2.186" v="130"/>
          <pc:sldLayoutMkLst>
            <pc:docMk/>
            <pc:sldMasterMk cId="2021686976" sldId="2147483672"/>
            <pc:sldLayoutMk cId="3989517046" sldId="2147483683"/>
          </pc:sldLayoutMkLst>
        </pc:sldLayoutChg>
      </pc:sldMasterChg>
      <pc:sldMasterChg chg="add del addSldLayout delSldLayout modSldLayout">
        <pc:chgData name="Emir Vajzović" userId="S::emir.vajzovic@fpn.unsa.ba::664c3b93-b05c-4e5f-bdd8-f7d39c92309a" providerId="AD" clId="Web-{C4453044-3066-C96B-2D2C-CAB0F10E132C}" dt="2021-02-25T21:22:07.827" v="131"/>
        <pc:sldMasterMkLst>
          <pc:docMk/>
          <pc:sldMasterMk cId="2483813009" sldId="2147483684"/>
        </pc:sldMasterMkLst>
        <pc:sldLayoutChg chg="add del mod replId">
          <pc:chgData name="Emir Vajzović" userId="S::emir.vajzovic@fpn.unsa.ba::664c3b93-b05c-4e5f-bdd8-f7d39c92309a" providerId="AD" clId="Web-{C4453044-3066-C96B-2D2C-CAB0F10E132C}" dt="2021-02-25T21:22:07.827" v="131"/>
          <pc:sldLayoutMkLst>
            <pc:docMk/>
            <pc:sldMasterMk cId="2483813009" sldId="2147483684"/>
            <pc:sldLayoutMk cId="61640240" sldId="2147483685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7.827" v="131"/>
          <pc:sldLayoutMkLst>
            <pc:docMk/>
            <pc:sldMasterMk cId="2483813009" sldId="2147483684"/>
            <pc:sldLayoutMk cId="1585095911" sldId="2147483686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7.827" v="131"/>
          <pc:sldLayoutMkLst>
            <pc:docMk/>
            <pc:sldMasterMk cId="2483813009" sldId="2147483684"/>
            <pc:sldLayoutMk cId="130643156" sldId="2147483687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7.827" v="131"/>
          <pc:sldLayoutMkLst>
            <pc:docMk/>
            <pc:sldMasterMk cId="2483813009" sldId="2147483684"/>
            <pc:sldLayoutMk cId="3528094666" sldId="2147483688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7.827" v="131"/>
          <pc:sldLayoutMkLst>
            <pc:docMk/>
            <pc:sldMasterMk cId="2483813009" sldId="2147483684"/>
            <pc:sldLayoutMk cId="863188606" sldId="2147483689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7.827" v="131"/>
          <pc:sldLayoutMkLst>
            <pc:docMk/>
            <pc:sldMasterMk cId="2483813009" sldId="2147483684"/>
            <pc:sldLayoutMk cId="1231865291" sldId="2147483690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7.827" v="131"/>
          <pc:sldLayoutMkLst>
            <pc:docMk/>
            <pc:sldMasterMk cId="2483813009" sldId="2147483684"/>
            <pc:sldLayoutMk cId="2640441689" sldId="2147483691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7.827" v="131"/>
          <pc:sldLayoutMkLst>
            <pc:docMk/>
            <pc:sldMasterMk cId="2483813009" sldId="2147483684"/>
            <pc:sldLayoutMk cId="61904757" sldId="2147483692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7.827" v="131"/>
          <pc:sldLayoutMkLst>
            <pc:docMk/>
            <pc:sldMasterMk cId="2483813009" sldId="2147483684"/>
            <pc:sldLayoutMk cId="1452166905" sldId="2147483693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7.827" v="131"/>
          <pc:sldLayoutMkLst>
            <pc:docMk/>
            <pc:sldMasterMk cId="2483813009" sldId="2147483684"/>
            <pc:sldLayoutMk cId="3423750557" sldId="2147483694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07.827" v="131"/>
          <pc:sldLayoutMkLst>
            <pc:docMk/>
            <pc:sldMasterMk cId="2483813009" sldId="2147483684"/>
            <pc:sldLayoutMk cId="2922725111" sldId="2147483695"/>
          </pc:sldLayoutMkLst>
        </pc:sldLayoutChg>
      </pc:sldMasterChg>
      <pc:sldMasterChg chg="add del addSldLayout delSldLayout modSldLayout">
        <pc:chgData name="Emir Vajzović" userId="S::emir.vajzovic@fpn.unsa.ba::664c3b93-b05c-4e5f-bdd8-f7d39c92309a" providerId="AD" clId="Web-{C4453044-3066-C96B-2D2C-CAB0F10E132C}" dt="2021-02-25T21:22:10.358" v="132"/>
        <pc:sldMasterMkLst>
          <pc:docMk/>
          <pc:sldMasterMk cId="1861674194" sldId="2147483696"/>
        </pc:sldMasterMkLst>
        <pc:sldLayoutChg chg="add del mod replId">
          <pc:chgData name="Emir Vajzović" userId="S::emir.vajzovic@fpn.unsa.ba::664c3b93-b05c-4e5f-bdd8-f7d39c92309a" providerId="AD" clId="Web-{C4453044-3066-C96B-2D2C-CAB0F10E132C}" dt="2021-02-25T21:22:10.358" v="132"/>
          <pc:sldLayoutMkLst>
            <pc:docMk/>
            <pc:sldMasterMk cId="1861674194" sldId="2147483696"/>
            <pc:sldLayoutMk cId="2731576360" sldId="2147483697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10.358" v="132"/>
          <pc:sldLayoutMkLst>
            <pc:docMk/>
            <pc:sldMasterMk cId="1861674194" sldId="2147483696"/>
            <pc:sldLayoutMk cId="807139303" sldId="2147483698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10.358" v="132"/>
          <pc:sldLayoutMkLst>
            <pc:docMk/>
            <pc:sldMasterMk cId="1861674194" sldId="2147483696"/>
            <pc:sldLayoutMk cId="4148500557" sldId="2147483699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10.358" v="132"/>
          <pc:sldLayoutMkLst>
            <pc:docMk/>
            <pc:sldMasterMk cId="1861674194" sldId="2147483696"/>
            <pc:sldLayoutMk cId="3585768911" sldId="2147483700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10.358" v="132"/>
          <pc:sldLayoutMkLst>
            <pc:docMk/>
            <pc:sldMasterMk cId="1861674194" sldId="2147483696"/>
            <pc:sldLayoutMk cId="1780678890" sldId="2147483701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10.358" v="132"/>
          <pc:sldLayoutMkLst>
            <pc:docMk/>
            <pc:sldMasterMk cId="1861674194" sldId="2147483696"/>
            <pc:sldLayoutMk cId="4121238012" sldId="2147483702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10.358" v="132"/>
          <pc:sldLayoutMkLst>
            <pc:docMk/>
            <pc:sldMasterMk cId="1861674194" sldId="2147483696"/>
            <pc:sldLayoutMk cId="1308322158" sldId="2147483703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10.358" v="132"/>
          <pc:sldLayoutMkLst>
            <pc:docMk/>
            <pc:sldMasterMk cId="1861674194" sldId="2147483696"/>
            <pc:sldLayoutMk cId="4104548795" sldId="2147483704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10.358" v="132"/>
          <pc:sldLayoutMkLst>
            <pc:docMk/>
            <pc:sldMasterMk cId="1861674194" sldId="2147483696"/>
            <pc:sldLayoutMk cId="94474424" sldId="2147483705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10.358" v="132"/>
          <pc:sldLayoutMkLst>
            <pc:docMk/>
            <pc:sldMasterMk cId="1861674194" sldId="2147483696"/>
            <pc:sldLayoutMk cId="150873492" sldId="2147483706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5T21:22:10.358" v="132"/>
          <pc:sldLayoutMkLst>
            <pc:docMk/>
            <pc:sldMasterMk cId="1861674194" sldId="2147483696"/>
            <pc:sldLayoutMk cId="1665857613" sldId="2147483707"/>
          </pc:sldLayoutMkLst>
        </pc:sldLayoutChg>
      </pc:sldMasterChg>
      <pc:sldMasterChg chg="add del addSldLayout delSldLayout modSldLayout">
        <pc:chgData name="Emir Vajzović" userId="S::emir.vajzovic@fpn.unsa.ba::664c3b93-b05c-4e5f-bdd8-f7d39c92309a" providerId="AD" clId="Web-{C4453044-3066-C96B-2D2C-CAB0F10E132C}" dt="2021-02-26T06:09:51.815" v="581"/>
        <pc:sldMasterMkLst>
          <pc:docMk/>
          <pc:sldMasterMk cId="2945051387" sldId="2147483708"/>
        </pc:sldMasterMkLst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2945051387" sldId="2147483708"/>
            <pc:sldLayoutMk cId="2122658906" sldId="2147483709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2945051387" sldId="2147483708"/>
            <pc:sldLayoutMk cId="1231793442" sldId="2147483710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2945051387" sldId="2147483708"/>
            <pc:sldLayoutMk cId="3620880960" sldId="2147483711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2945051387" sldId="2147483708"/>
            <pc:sldLayoutMk cId="2056569143" sldId="2147483712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2945051387" sldId="2147483708"/>
            <pc:sldLayoutMk cId="1584446914" sldId="2147483713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2945051387" sldId="2147483708"/>
            <pc:sldLayoutMk cId="1798108132" sldId="2147483714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2945051387" sldId="2147483708"/>
            <pc:sldLayoutMk cId="852581336" sldId="2147483715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2945051387" sldId="2147483708"/>
            <pc:sldLayoutMk cId="257412752" sldId="2147483716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2945051387" sldId="2147483708"/>
            <pc:sldLayoutMk cId="1793707027" sldId="2147483717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2945051387" sldId="2147483708"/>
            <pc:sldLayoutMk cId="1481581410" sldId="2147483718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2945051387" sldId="2147483708"/>
            <pc:sldLayoutMk cId="2913194131" sldId="2147483719"/>
          </pc:sldLayoutMkLst>
        </pc:sldLayoutChg>
      </pc:sldMasterChg>
      <pc:sldMasterChg chg="add del addSldLayout delSldLayout">
        <pc:chgData name="Emir Vajzović" userId="S::emir.vajzovic@fpn.unsa.ba::664c3b93-b05c-4e5f-bdd8-f7d39c92309a" providerId="AD" clId="Web-{C4453044-3066-C96B-2D2C-CAB0F10E132C}" dt="2021-02-26T06:09:51.815" v="581"/>
        <pc:sldMasterMkLst>
          <pc:docMk/>
          <pc:sldMasterMk cId="3017400064" sldId="2147483795"/>
        </pc:sldMasterMkLst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17400064" sldId="2147483795"/>
            <pc:sldLayoutMk cId="4043189885" sldId="2147483796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17400064" sldId="2147483795"/>
            <pc:sldLayoutMk cId="2022939111" sldId="2147483797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17400064" sldId="2147483795"/>
            <pc:sldLayoutMk cId="3126678267" sldId="2147483798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17400064" sldId="2147483795"/>
            <pc:sldLayoutMk cId="3676775617" sldId="2147483799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17400064" sldId="2147483795"/>
            <pc:sldLayoutMk cId="3957053971" sldId="2147483800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17400064" sldId="2147483795"/>
            <pc:sldLayoutMk cId="3380502783" sldId="2147483801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17400064" sldId="2147483795"/>
            <pc:sldLayoutMk cId="3393051492" sldId="2147483802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17400064" sldId="2147483795"/>
            <pc:sldLayoutMk cId="1156395734" sldId="2147483803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17400064" sldId="2147483795"/>
            <pc:sldLayoutMk cId="1478655652" sldId="2147483804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17400064" sldId="2147483795"/>
            <pc:sldLayoutMk cId="1741422997" sldId="2147483805"/>
          </pc:sldLayoutMkLst>
        </pc:sldLayoutChg>
        <pc:sldLayoutChg chg="add del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17400064" sldId="2147483795"/>
            <pc:sldLayoutMk cId="1695395322" sldId="2147483806"/>
          </pc:sldLayoutMkLst>
        </pc:sldLayoutChg>
      </pc:sldMasterChg>
      <pc:sldMasterChg chg="add del addSldLayout delSldLayout modSldLayout">
        <pc:chgData name="Emir Vajzović" userId="S::emir.vajzovic@fpn.unsa.ba::664c3b93-b05c-4e5f-bdd8-f7d39c92309a" providerId="AD" clId="Web-{C4453044-3066-C96B-2D2C-CAB0F10E132C}" dt="2021-02-26T06:09:51.815" v="581"/>
        <pc:sldMasterMkLst>
          <pc:docMk/>
          <pc:sldMasterMk cId="3098821770" sldId="2147483807"/>
        </pc:sldMasterMkLst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98821770" sldId="2147483807"/>
            <pc:sldLayoutMk cId="1240556263" sldId="2147483808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98821770" sldId="2147483807"/>
            <pc:sldLayoutMk cId="2499640870" sldId="2147483809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98821770" sldId="2147483807"/>
            <pc:sldLayoutMk cId="825748712" sldId="2147483810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98821770" sldId="2147483807"/>
            <pc:sldLayoutMk cId="1642949399" sldId="2147483811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98821770" sldId="2147483807"/>
            <pc:sldLayoutMk cId="3231106554" sldId="2147483812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98821770" sldId="2147483807"/>
            <pc:sldLayoutMk cId="1264021630" sldId="2147483813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98821770" sldId="2147483807"/>
            <pc:sldLayoutMk cId="4247667438" sldId="2147483814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98821770" sldId="2147483807"/>
            <pc:sldLayoutMk cId="783388248" sldId="2147483815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98821770" sldId="2147483807"/>
            <pc:sldLayoutMk cId="3163598793" sldId="2147483816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98821770" sldId="2147483807"/>
            <pc:sldLayoutMk cId="1223843676" sldId="2147483817"/>
          </pc:sldLayoutMkLst>
        </pc:sldLayoutChg>
        <pc:sldLayoutChg chg="add del mod replId">
          <pc:chgData name="Emir Vajzović" userId="S::emir.vajzovic@fpn.unsa.ba::664c3b93-b05c-4e5f-bdd8-f7d39c92309a" providerId="AD" clId="Web-{C4453044-3066-C96B-2D2C-CAB0F10E132C}" dt="2021-02-26T06:09:51.815" v="581"/>
          <pc:sldLayoutMkLst>
            <pc:docMk/>
            <pc:sldMasterMk cId="3098821770" sldId="2147483807"/>
            <pc:sldLayoutMk cId="2885732916" sldId="2147483818"/>
          </pc:sldLayoutMkLst>
        </pc:sldLayoutChg>
      </pc:sldMasterChg>
    </pc:docChg>
  </pc:docChgLst>
  <pc:docChgLst>
    <pc:chgData name="Emir Vajzović" userId="664c3b93-b05c-4e5f-bdd8-f7d39c92309a" providerId="ADAL" clId="{5EBEC236-BE4F-054F-8675-70526E9CF6CD}"/>
    <pc:docChg chg="custSel addSld delSld modSld sldOrd">
      <pc:chgData name="Emir Vajzović" userId="664c3b93-b05c-4e5f-bdd8-f7d39c92309a" providerId="ADAL" clId="{5EBEC236-BE4F-054F-8675-70526E9CF6CD}" dt="2021-02-27T07:59:27.641" v="343" actId="20578"/>
      <pc:docMkLst>
        <pc:docMk/>
      </pc:docMkLst>
      <pc:sldChg chg="modSp new mod">
        <pc:chgData name="Emir Vajzović" userId="664c3b93-b05c-4e5f-bdd8-f7d39c92309a" providerId="ADAL" clId="{5EBEC236-BE4F-054F-8675-70526E9CF6CD}" dt="2021-02-23T20:12:03.760" v="68" actId="20577"/>
        <pc:sldMkLst>
          <pc:docMk/>
          <pc:sldMk cId="4185558416" sldId="258"/>
        </pc:sldMkLst>
        <pc:spChg chg="mod">
          <ac:chgData name="Emir Vajzović" userId="664c3b93-b05c-4e5f-bdd8-f7d39c92309a" providerId="ADAL" clId="{5EBEC236-BE4F-054F-8675-70526E9CF6CD}" dt="2021-02-23T20:11:57.168" v="46" actId="20577"/>
          <ac:spMkLst>
            <pc:docMk/>
            <pc:sldMk cId="4185558416" sldId="258"/>
            <ac:spMk id="2" creationId="{F94A3FF4-3353-9941-96F6-0A6EBFAF091E}"/>
          </ac:spMkLst>
        </pc:spChg>
        <pc:spChg chg="mod">
          <ac:chgData name="Emir Vajzović" userId="664c3b93-b05c-4e5f-bdd8-f7d39c92309a" providerId="ADAL" clId="{5EBEC236-BE4F-054F-8675-70526E9CF6CD}" dt="2021-02-23T20:12:03.760" v="68" actId="20577"/>
          <ac:spMkLst>
            <pc:docMk/>
            <pc:sldMk cId="4185558416" sldId="258"/>
            <ac:spMk id="3" creationId="{35FB0E16-7457-7545-8BFF-D4F3AB62C34F}"/>
          </ac:spMkLst>
        </pc:spChg>
      </pc:sldChg>
      <pc:sldChg chg="modSp new mod ord">
        <pc:chgData name="Emir Vajzović" userId="664c3b93-b05c-4e5f-bdd8-f7d39c92309a" providerId="ADAL" clId="{5EBEC236-BE4F-054F-8675-70526E9CF6CD}" dt="2021-02-27T07:59:27.641" v="343" actId="20578"/>
        <pc:sldMkLst>
          <pc:docMk/>
          <pc:sldMk cId="2655559125" sldId="259"/>
        </pc:sldMkLst>
        <pc:spChg chg="mod">
          <ac:chgData name="Emir Vajzović" userId="664c3b93-b05c-4e5f-bdd8-f7d39c92309a" providerId="ADAL" clId="{5EBEC236-BE4F-054F-8675-70526E9CF6CD}" dt="2021-02-23T20:13:13.915" v="85" actId="20577"/>
          <ac:spMkLst>
            <pc:docMk/>
            <pc:sldMk cId="2655559125" sldId="259"/>
            <ac:spMk id="2" creationId="{99BE1AE6-FD28-9A42-940B-00476970C37C}"/>
          </ac:spMkLst>
        </pc:spChg>
        <pc:spChg chg="mod">
          <ac:chgData name="Emir Vajzović" userId="664c3b93-b05c-4e5f-bdd8-f7d39c92309a" providerId="ADAL" clId="{5EBEC236-BE4F-054F-8675-70526E9CF6CD}" dt="2021-02-27T07:59:05.232" v="339" actId="20577"/>
          <ac:spMkLst>
            <pc:docMk/>
            <pc:sldMk cId="2655559125" sldId="259"/>
            <ac:spMk id="3" creationId="{7B5CBA33-A49A-EB4E-B744-A58B630BB0DF}"/>
          </ac:spMkLst>
        </pc:spChg>
      </pc:sldChg>
      <pc:sldChg chg="new">
        <pc:chgData name="Emir Vajzović" userId="664c3b93-b05c-4e5f-bdd8-f7d39c92309a" providerId="ADAL" clId="{5EBEC236-BE4F-054F-8675-70526E9CF6CD}" dt="2021-02-23T20:13:59.583" v="229" actId="680"/>
        <pc:sldMkLst>
          <pc:docMk/>
          <pc:sldMk cId="3530856071" sldId="260"/>
        </pc:sldMkLst>
      </pc:sldChg>
      <pc:sldChg chg="ord">
        <pc:chgData name="Emir Vajzović" userId="664c3b93-b05c-4e5f-bdd8-f7d39c92309a" providerId="ADAL" clId="{5EBEC236-BE4F-054F-8675-70526E9CF6CD}" dt="2021-02-27T07:57:32.859" v="338" actId="20578"/>
        <pc:sldMkLst>
          <pc:docMk/>
          <pc:sldMk cId="334655058" sldId="261"/>
        </pc:sldMkLst>
      </pc:sldChg>
      <pc:sldChg chg="modSp mod">
        <pc:chgData name="Emir Vajzović" userId="664c3b93-b05c-4e5f-bdd8-f7d39c92309a" providerId="ADAL" clId="{5EBEC236-BE4F-054F-8675-70526E9CF6CD}" dt="2021-02-26T06:24:03.904" v="337" actId="20577"/>
        <pc:sldMkLst>
          <pc:docMk/>
          <pc:sldMk cId="2588619209" sldId="262"/>
        </pc:sldMkLst>
        <pc:spChg chg="mod">
          <ac:chgData name="Emir Vajzović" userId="664c3b93-b05c-4e5f-bdd8-f7d39c92309a" providerId="ADAL" clId="{5EBEC236-BE4F-054F-8675-70526E9CF6CD}" dt="2021-02-26T06:23:41.577" v="320" actId="20577"/>
          <ac:spMkLst>
            <pc:docMk/>
            <pc:sldMk cId="2588619209" sldId="262"/>
            <ac:spMk id="2" creationId="{E3BADCC9-8933-46DE-A488-6532D2F195E2}"/>
          </ac:spMkLst>
        </pc:spChg>
        <pc:spChg chg="mod">
          <ac:chgData name="Emir Vajzović" userId="664c3b93-b05c-4e5f-bdd8-f7d39c92309a" providerId="ADAL" clId="{5EBEC236-BE4F-054F-8675-70526E9CF6CD}" dt="2021-02-26T06:24:03.904" v="337" actId="20577"/>
          <ac:spMkLst>
            <pc:docMk/>
            <pc:sldMk cId="2588619209" sldId="262"/>
            <ac:spMk id="3" creationId="{B06284C0-B8C5-46E8-A834-9CA0D26DEF5A}"/>
          </ac:spMkLst>
        </pc:spChg>
      </pc:sldChg>
      <pc:sldChg chg="del">
        <pc:chgData name="Emir Vajzović" userId="664c3b93-b05c-4e5f-bdd8-f7d39c92309a" providerId="ADAL" clId="{5EBEC236-BE4F-054F-8675-70526E9CF6CD}" dt="2021-02-26T06:21:17.472" v="257" actId="2696"/>
        <pc:sldMkLst>
          <pc:docMk/>
          <pc:sldMk cId="3396547303" sldId="269"/>
        </pc:sldMkLst>
      </pc:sldChg>
      <pc:sldChg chg="addSp modSp add mod">
        <pc:chgData name="Emir Vajzović" userId="664c3b93-b05c-4e5f-bdd8-f7d39c92309a" providerId="ADAL" clId="{5EBEC236-BE4F-054F-8675-70526E9CF6CD}" dt="2021-02-26T06:20:44.609" v="256" actId="207"/>
        <pc:sldMkLst>
          <pc:docMk/>
          <pc:sldMk cId="2199361286" sldId="270"/>
        </pc:sldMkLst>
        <pc:spChg chg="mod">
          <ac:chgData name="Emir Vajzović" userId="664c3b93-b05c-4e5f-bdd8-f7d39c92309a" providerId="ADAL" clId="{5EBEC236-BE4F-054F-8675-70526E9CF6CD}" dt="2021-02-26T06:20:44.609" v="256" actId="207"/>
          <ac:spMkLst>
            <pc:docMk/>
            <pc:sldMk cId="2199361286" sldId="270"/>
            <ac:spMk id="6" creationId="{1F69BB13-C81A-5446-8259-98A5D61C93EF}"/>
          </ac:spMkLst>
        </pc:spChg>
        <pc:spChg chg="add mod">
          <ac:chgData name="Emir Vajzović" userId="664c3b93-b05c-4e5f-bdd8-f7d39c92309a" providerId="ADAL" clId="{5EBEC236-BE4F-054F-8675-70526E9CF6CD}" dt="2021-02-26T06:19:12.371" v="249" actId="1076"/>
          <ac:spMkLst>
            <pc:docMk/>
            <pc:sldMk cId="2199361286" sldId="270"/>
            <ac:spMk id="7" creationId="{0419F002-A82D-0048-A2E2-9F335E33C7D0}"/>
          </ac:spMkLst>
        </pc:spChg>
        <pc:graphicFrameChg chg="mod modGraphic">
          <ac:chgData name="Emir Vajzović" userId="664c3b93-b05c-4e5f-bdd8-f7d39c92309a" providerId="ADAL" clId="{5EBEC236-BE4F-054F-8675-70526E9CF6CD}" dt="2021-02-26T06:20:22.859" v="253" actId="207"/>
          <ac:graphicFrameMkLst>
            <pc:docMk/>
            <pc:sldMk cId="2199361286" sldId="270"/>
            <ac:graphicFrameMk id="4" creationId="{A7969F35-FA3A-2643-A391-C735B760F4C0}"/>
          </ac:graphicFrameMkLst>
        </pc:graphicFrameChg>
        <pc:graphicFrameChg chg="mod modGraphic">
          <ac:chgData name="Emir Vajzović" userId="664c3b93-b05c-4e5f-bdd8-f7d39c92309a" providerId="ADAL" clId="{5EBEC236-BE4F-054F-8675-70526E9CF6CD}" dt="2021-02-26T06:20:32.868" v="255" actId="207"/>
          <ac:graphicFrameMkLst>
            <pc:docMk/>
            <pc:sldMk cId="2199361286" sldId="270"/>
            <ac:graphicFrameMk id="5" creationId="{F45211D5-DFFB-C944-8ACC-2976C87FD34F}"/>
          </ac:graphicFrameMkLst>
        </pc:graphicFrameChg>
      </pc:sldChg>
    </pc:docChg>
  </pc:docChgLst>
  <pc:docChgLst>
    <pc:chgData name="Emir Vajzović" userId="664c3b93-b05c-4e5f-bdd8-f7d39c92309a" providerId="ADAL" clId="{B3CDA66D-A53D-48C2-A6BC-2653664C622B}"/>
    <pc:docChg chg="undo custSel mod addSld modSld sldOrd">
      <pc:chgData name="Emir Vajzović" userId="664c3b93-b05c-4e5f-bdd8-f7d39c92309a" providerId="ADAL" clId="{B3CDA66D-A53D-48C2-A6BC-2653664C622B}" dt="2021-02-26T08:44:02.522" v="2450" actId="14100"/>
      <pc:docMkLst>
        <pc:docMk/>
      </pc:docMkLst>
      <pc:sldChg chg="addSp delSp modSp mod">
        <pc:chgData name="Emir Vajzović" userId="664c3b93-b05c-4e5f-bdd8-f7d39c92309a" providerId="ADAL" clId="{B3CDA66D-A53D-48C2-A6BC-2653664C622B}" dt="2021-02-26T08:44:02.522" v="2450" actId="14100"/>
        <pc:sldMkLst>
          <pc:docMk/>
          <pc:sldMk cId="2551498382" sldId="256"/>
        </pc:sldMkLst>
        <pc:spChg chg="mod">
          <ac:chgData name="Emir Vajzović" userId="664c3b93-b05c-4e5f-bdd8-f7d39c92309a" providerId="ADAL" clId="{B3CDA66D-A53D-48C2-A6BC-2653664C622B}" dt="2021-02-26T08:40:50.257" v="2429" actId="1076"/>
          <ac:spMkLst>
            <pc:docMk/>
            <pc:sldMk cId="2551498382" sldId="256"/>
            <ac:spMk id="2" creationId="{FD9E24FC-31BA-2F45-B43A-2FA1EAD647D2}"/>
          </ac:spMkLst>
        </pc:spChg>
        <pc:spChg chg="mod">
          <ac:chgData name="Emir Vajzović" userId="664c3b93-b05c-4e5f-bdd8-f7d39c92309a" providerId="ADAL" clId="{B3CDA66D-A53D-48C2-A6BC-2653664C622B}" dt="2021-02-26T08:40:25.292" v="2423" actId="404"/>
          <ac:spMkLst>
            <pc:docMk/>
            <pc:sldMk cId="2551498382" sldId="256"/>
            <ac:spMk id="3" creationId="{0D4D41C6-2262-6849-8539-93F575A9AA1C}"/>
          </ac:spMkLst>
        </pc:spChg>
        <pc:picChg chg="mod">
          <ac:chgData name="Emir Vajzović" userId="664c3b93-b05c-4e5f-bdd8-f7d39c92309a" providerId="ADAL" clId="{B3CDA66D-A53D-48C2-A6BC-2653664C622B}" dt="2021-02-26T08:44:02.522" v="2450" actId="14100"/>
          <ac:picMkLst>
            <pc:docMk/>
            <pc:sldMk cId="2551498382" sldId="256"/>
            <ac:picMk id="4" creationId="{8BE0136E-7157-40AD-B35F-833585AB120E}"/>
          </ac:picMkLst>
        </pc:picChg>
        <pc:picChg chg="del mod">
          <ac:chgData name="Emir Vajzović" userId="664c3b93-b05c-4e5f-bdd8-f7d39c92309a" providerId="ADAL" clId="{B3CDA66D-A53D-48C2-A6BC-2653664C622B}" dt="2021-02-26T08:42:01.514" v="2430" actId="478"/>
          <ac:picMkLst>
            <pc:docMk/>
            <pc:sldMk cId="2551498382" sldId="256"/>
            <ac:picMk id="5" creationId="{6C89652E-DAF6-475C-AC17-D0A2D4333293}"/>
          </ac:picMkLst>
        </pc:picChg>
        <pc:picChg chg="add mod">
          <ac:chgData name="Emir Vajzović" userId="664c3b93-b05c-4e5f-bdd8-f7d39c92309a" providerId="ADAL" clId="{B3CDA66D-A53D-48C2-A6BC-2653664C622B}" dt="2021-02-26T08:42:19.562" v="2438" actId="1076"/>
          <ac:picMkLst>
            <pc:docMk/>
            <pc:sldMk cId="2551498382" sldId="256"/>
            <ac:picMk id="7" creationId="{DD6D47D7-440F-4626-9FC0-FBA6BDA02904}"/>
          </ac:picMkLst>
        </pc:picChg>
        <pc:picChg chg="add mod modCrop">
          <ac:chgData name="Emir Vajzović" userId="664c3b93-b05c-4e5f-bdd8-f7d39c92309a" providerId="ADAL" clId="{B3CDA66D-A53D-48C2-A6BC-2653664C622B}" dt="2021-02-26T08:43:50.226" v="2449" actId="1076"/>
          <ac:picMkLst>
            <pc:docMk/>
            <pc:sldMk cId="2551498382" sldId="256"/>
            <ac:picMk id="30" creationId="{51F78D24-D402-4FEA-AE37-0F3938BA2F9C}"/>
          </ac:picMkLst>
        </pc:picChg>
      </pc:sldChg>
      <pc:sldChg chg="modSp mod">
        <pc:chgData name="Emir Vajzović" userId="664c3b93-b05c-4e5f-bdd8-f7d39c92309a" providerId="ADAL" clId="{B3CDA66D-A53D-48C2-A6BC-2653664C622B}" dt="2021-02-26T07:38:47.751" v="1261" actId="113"/>
        <pc:sldMkLst>
          <pc:docMk/>
          <pc:sldMk cId="2116640776" sldId="257"/>
        </pc:sldMkLst>
        <pc:spChg chg="mod">
          <ac:chgData name="Emir Vajzović" userId="664c3b93-b05c-4e5f-bdd8-f7d39c92309a" providerId="ADAL" clId="{B3CDA66D-A53D-48C2-A6BC-2653664C622B}" dt="2021-02-26T07:38:47.751" v="1261" actId="113"/>
          <ac:spMkLst>
            <pc:docMk/>
            <pc:sldMk cId="2116640776" sldId="257"/>
            <ac:spMk id="2" creationId="{FEE73EB0-002A-A942-A7F5-29C8622E4583}"/>
          </ac:spMkLst>
        </pc:spChg>
        <pc:spChg chg="mod">
          <ac:chgData name="Emir Vajzović" userId="664c3b93-b05c-4e5f-bdd8-f7d39c92309a" providerId="ADAL" clId="{B3CDA66D-A53D-48C2-A6BC-2653664C622B}" dt="2021-02-24T11:02:27.241" v="47" actId="20577"/>
          <ac:spMkLst>
            <pc:docMk/>
            <pc:sldMk cId="2116640776" sldId="257"/>
            <ac:spMk id="3" creationId="{0037725A-9E9C-5F4F-9EDF-C088105F984A}"/>
          </ac:spMkLst>
        </pc:spChg>
        <pc:graphicFrameChg chg="mod">
          <ac:chgData name="Emir Vajzović" userId="664c3b93-b05c-4e5f-bdd8-f7d39c92309a" providerId="ADAL" clId="{B3CDA66D-A53D-48C2-A6BC-2653664C622B}" dt="2021-02-26T07:30:57.706" v="1260" actId="20577"/>
          <ac:graphicFrameMkLst>
            <pc:docMk/>
            <pc:sldMk cId="2116640776" sldId="257"/>
            <ac:graphicFrameMk id="35" creationId="{ABD754A1-5D0E-4747-8608-E94ABF92F4BA}"/>
          </ac:graphicFrameMkLst>
        </pc:graphicFrameChg>
      </pc:sldChg>
      <pc:sldChg chg="modSp mod">
        <pc:chgData name="Emir Vajzović" userId="664c3b93-b05c-4e5f-bdd8-f7d39c92309a" providerId="ADAL" clId="{B3CDA66D-A53D-48C2-A6BC-2653664C622B}" dt="2021-02-26T07:05:51.510" v="97" actId="208"/>
        <pc:sldMkLst>
          <pc:docMk/>
          <pc:sldMk cId="4185558416" sldId="258"/>
        </pc:sldMkLst>
        <pc:spChg chg="mod">
          <ac:chgData name="Emir Vajzović" userId="664c3b93-b05c-4e5f-bdd8-f7d39c92309a" providerId="ADAL" clId="{B3CDA66D-A53D-48C2-A6BC-2653664C622B}" dt="2021-02-26T07:05:51.510" v="97" actId="208"/>
          <ac:spMkLst>
            <pc:docMk/>
            <pc:sldMk cId="4185558416" sldId="258"/>
            <ac:spMk id="2" creationId="{F94A3FF4-3353-9941-96F6-0A6EBFAF091E}"/>
          </ac:spMkLst>
        </pc:spChg>
      </pc:sldChg>
      <pc:sldChg chg="modSp mod">
        <pc:chgData name="Emir Vajzović" userId="664c3b93-b05c-4e5f-bdd8-f7d39c92309a" providerId="ADAL" clId="{B3CDA66D-A53D-48C2-A6BC-2653664C622B}" dt="2021-02-26T07:39:48.477" v="1337" actId="20577"/>
        <pc:sldMkLst>
          <pc:docMk/>
          <pc:sldMk cId="2655559125" sldId="259"/>
        </pc:sldMkLst>
        <pc:spChg chg="mod">
          <ac:chgData name="Emir Vajzović" userId="664c3b93-b05c-4e5f-bdd8-f7d39c92309a" providerId="ADAL" clId="{B3CDA66D-A53D-48C2-A6BC-2653664C622B}" dt="2021-02-26T07:39:48.477" v="1337" actId="20577"/>
          <ac:spMkLst>
            <pc:docMk/>
            <pc:sldMk cId="2655559125" sldId="259"/>
            <ac:spMk id="3" creationId="{7B5CBA33-A49A-EB4E-B744-A58B630BB0DF}"/>
          </ac:spMkLst>
        </pc:spChg>
      </pc:sldChg>
      <pc:sldChg chg="modSp mod">
        <pc:chgData name="Emir Vajzović" userId="664c3b93-b05c-4e5f-bdd8-f7d39c92309a" providerId="ADAL" clId="{B3CDA66D-A53D-48C2-A6BC-2653664C622B}" dt="2021-02-24T11:09:08.373" v="61" actId="20577"/>
        <pc:sldMkLst>
          <pc:docMk/>
          <pc:sldMk cId="3530856071" sldId="260"/>
        </pc:sldMkLst>
        <pc:spChg chg="mod">
          <ac:chgData name="Emir Vajzović" userId="664c3b93-b05c-4e5f-bdd8-f7d39c92309a" providerId="ADAL" clId="{B3CDA66D-A53D-48C2-A6BC-2653664C622B}" dt="2021-02-24T11:09:08.373" v="61" actId="20577"/>
          <ac:spMkLst>
            <pc:docMk/>
            <pc:sldMk cId="3530856071" sldId="260"/>
            <ac:spMk id="2" creationId="{2F28652E-D09C-8F47-9CC0-1D78A091112E}"/>
          </ac:spMkLst>
        </pc:spChg>
      </pc:sldChg>
      <pc:sldChg chg="modSp new mod">
        <pc:chgData name="Emir Vajzović" userId="664c3b93-b05c-4e5f-bdd8-f7d39c92309a" providerId="ADAL" clId="{B3CDA66D-A53D-48C2-A6BC-2653664C622B}" dt="2021-02-26T07:17:41.874" v="393" actId="20577"/>
        <pc:sldMkLst>
          <pc:docMk/>
          <pc:sldMk cId="334655058" sldId="261"/>
        </pc:sldMkLst>
        <pc:spChg chg="mod">
          <ac:chgData name="Emir Vajzović" userId="664c3b93-b05c-4e5f-bdd8-f7d39c92309a" providerId="ADAL" clId="{B3CDA66D-A53D-48C2-A6BC-2653664C622B}" dt="2021-02-24T11:09:14.693" v="66" actId="20577"/>
          <ac:spMkLst>
            <pc:docMk/>
            <pc:sldMk cId="334655058" sldId="261"/>
            <ac:spMk id="2" creationId="{8D1CFAA0-CF90-4A4F-816E-15DC771422C4}"/>
          </ac:spMkLst>
        </pc:spChg>
        <pc:spChg chg="mod">
          <ac:chgData name="Emir Vajzović" userId="664c3b93-b05c-4e5f-bdd8-f7d39c92309a" providerId="ADAL" clId="{B3CDA66D-A53D-48C2-A6BC-2653664C622B}" dt="2021-02-26T07:17:41.874" v="393" actId="20577"/>
          <ac:spMkLst>
            <pc:docMk/>
            <pc:sldMk cId="334655058" sldId="261"/>
            <ac:spMk id="3" creationId="{E04E049B-6C2F-4D44-87F4-34F681623FCB}"/>
          </ac:spMkLst>
        </pc:spChg>
      </pc:sldChg>
      <pc:sldChg chg="modSp new mod">
        <pc:chgData name="Emir Vajzović" userId="664c3b93-b05c-4e5f-bdd8-f7d39c92309a" providerId="ADAL" clId="{B3CDA66D-A53D-48C2-A6BC-2653664C622B}" dt="2021-02-26T08:01:39.933" v="1619" actId="6549"/>
        <pc:sldMkLst>
          <pc:docMk/>
          <pc:sldMk cId="2588619209" sldId="262"/>
        </pc:sldMkLst>
        <pc:spChg chg="mod">
          <ac:chgData name="Emir Vajzović" userId="664c3b93-b05c-4e5f-bdd8-f7d39c92309a" providerId="ADAL" clId="{B3CDA66D-A53D-48C2-A6BC-2653664C622B}" dt="2021-02-26T08:00:31.537" v="1584" actId="20577"/>
          <ac:spMkLst>
            <pc:docMk/>
            <pc:sldMk cId="2588619209" sldId="262"/>
            <ac:spMk id="2" creationId="{E3BADCC9-8933-46DE-A488-6532D2F195E2}"/>
          </ac:spMkLst>
        </pc:spChg>
        <pc:spChg chg="mod">
          <ac:chgData name="Emir Vajzović" userId="664c3b93-b05c-4e5f-bdd8-f7d39c92309a" providerId="ADAL" clId="{B3CDA66D-A53D-48C2-A6BC-2653664C622B}" dt="2021-02-26T08:01:39.933" v="1619" actId="6549"/>
          <ac:spMkLst>
            <pc:docMk/>
            <pc:sldMk cId="2588619209" sldId="262"/>
            <ac:spMk id="3" creationId="{B06284C0-B8C5-46E8-A834-9CA0D26DEF5A}"/>
          </ac:spMkLst>
        </pc:spChg>
      </pc:sldChg>
      <pc:sldChg chg="modSp mod">
        <pc:chgData name="Emir Vajzović" userId="664c3b93-b05c-4e5f-bdd8-f7d39c92309a" providerId="ADAL" clId="{B3CDA66D-A53D-48C2-A6BC-2653664C622B}" dt="2021-02-26T08:40:06.460" v="2420" actId="20577"/>
        <pc:sldMkLst>
          <pc:docMk/>
          <pc:sldMk cId="1335609769" sldId="263"/>
        </pc:sldMkLst>
        <pc:spChg chg="mod">
          <ac:chgData name="Emir Vajzović" userId="664c3b93-b05c-4e5f-bdd8-f7d39c92309a" providerId="ADAL" clId="{B3CDA66D-A53D-48C2-A6BC-2653664C622B}" dt="2021-02-26T07:57:41.663" v="1470" actId="114"/>
          <ac:spMkLst>
            <pc:docMk/>
            <pc:sldMk cId="1335609769" sldId="263"/>
            <ac:spMk id="2" creationId="{4EF75BB7-DC05-4314-B367-991F12913C89}"/>
          </ac:spMkLst>
        </pc:spChg>
        <pc:graphicFrameChg chg="mod">
          <ac:chgData name="Emir Vajzović" userId="664c3b93-b05c-4e5f-bdd8-f7d39c92309a" providerId="ADAL" clId="{B3CDA66D-A53D-48C2-A6BC-2653664C622B}" dt="2021-02-26T08:40:06.460" v="2420" actId="20577"/>
          <ac:graphicFrameMkLst>
            <pc:docMk/>
            <pc:sldMk cId="1335609769" sldId="263"/>
            <ac:graphicFrameMk id="5" creationId="{0D5E8BE0-DDE8-41DD-9E94-FC31A5E18844}"/>
          </ac:graphicFrameMkLst>
        </pc:graphicFrameChg>
      </pc:sldChg>
      <pc:sldChg chg="modSp mod">
        <pc:chgData name="Emir Vajzović" userId="664c3b93-b05c-4e5f-bdd8-f7d39c92309a" providerId="ADAL" clId="{B3CDA66D-A53D-48C2-A6BC-2653664C622B}" dt="2021-02-26T07:03:22.679" v="77" actId="14100"/>
        <pc:sldMkLst>
          <pc:docMk/>
          <pc:sldMk cId="1612502313" sldId="267"/>
        </pc:sldMkLst>
        <pc:spChg chg="mod">
          <ac:chgData name="Emir Vajzović" userId="664c3b93-b05c-4e5f-bdd8-f7d39c92309a" providerId="ADAL" clId="{B3CDA66D-A53D-48C2-A6BC-2653664C622B}" dt="2021-02-26T07:03:22.679" v="77" actId="14100"/>
          <ac:spMkLst>
            <pc:docMk/>
            <pc:sldMk cId="1612502313" sldId="267"/>
            <ac:spMk id="13" creationId="{535C2B24-4E0C-A846-BE3B-FB0C02F2C492}"/>
          </ac:spMkLst>
        </pc:spChg>
        <pc:spChg chg="mod">
          <ac:chgData name="Emir Vajzović" userId="664c3b93-b05c-4e5f-bdd8-f7d39c92309a" providerId="ADAL" clId="{B3CDA66D-A53D-48C2-A6BC-2653664C622B}" dt="2021-02-26T07:03:17.270" v="76" actId="1076"/>
          <ac:spMkLst>
            <pc:docMk/>
            <pc:sldMk cId="1612502313" sldId="267"/>
            <ac:spMk id="14" creationId="{3D22C084-947E-0244-A859-5C70F6CE1C1D}"/>
          </ac:spMkLst>
        </pc:spChg>
        <pc:graphicFrameChg chg="mod">
          <ac:chgData name="Emir Vajzović" userId="664c3b93-b05c-4e5f-bdd8-f7d39c92309a" providerId="ADAL" clId="{B3CDA66D-A53D-48C2-A6BC-2653664C622B}" dt="2021-02-26T07:00:31.837" v="74" actId="207"/>
          <ac:graphicFrameMkLst>
            <pc:docMk/>
            <pc:sldMk cId="1612502313" sldId="267"/>
            <ac:graphicFrameMk id="8" creationId="{D2DD8D06-BCA3-4F95-9195-E9A41CA91739}"/>
          </ac:graphicFrameMkLst>
        </pc:graphicFrameChg>
        <pc:picChg chg="mod">
          <ac:chgData name="Emir Vajzović" userId="664c3b93-b05c-4e5f-bdd8-f7d39c92309a" providerId="ADAL" clId="{B3CDA66D-A53D-48C2-A6BC-2653664C622B}" dt="2021-02-26T07:03:10.785" v="75" actId="1076"/>
          <ac:picMkLst>
            <pc:docMk/>
            <pc:sldMk cId="1612502313" sldId="267"/>
            <ac:picMk id="111" creationId="{083BCF33-8B93-4458-BEDC-246A7531F02D}"/>
          </ac:picMkLst>
        </pc:picChg>
      </pc:sldChg>
      <pc:sldChg chg="modSp mod ord">
        <pc:chgData name="Emir Vajzović" userId="664c3b93-b05c-4e5f-bdd8-f7d39c92309a" providerId="ADAL" clId="{B3CDA66D-A53D-48C2-A6BC-2653664C622B}" dt="2021-02-26T07:09:31.087" v="304" actId="1076"/>
        <pc:sldMkLst>
          <pc:docMk/>
          <pc:sldMk cId="3172000785" sldId="268"/>
        </pc:sldMkLst>
        <pc:spChg chg="mod">
          <ac:chgData name="Emir Vajzović" userId="664c3b93-b05c-4e5f-bdd8-f7d39c92309a" providerId="ADAL" clId="{B3CDA66D-A53D-48C2-A6BC-2653664C622B}" dt="2021-02-26T07:09:31.087" v="304" actId="1076"/>
          <ac:spMkLst>
            <pc:docMk/>
            <pc:sldMk cId="3172000785" sldId="268"/>
            <ac:spMk id="2" creationId="{650D2493-083B-7D4D-9B03-08878DB0D474}"/>
          </ac:spMkLst>
        </pc:spChg>
        <pc:spChg chg="mod">
          <ac:chgData name="Emir Vajzović" userId="664c3b93-b05c-4e5f-bdd8-f7d39c92309a" providerId="ADAL" clId="{B3CDA66D-A53D-48C2-A6BC-2653664C622B}" dt="2021-02-26T07:09:23.071" v="303" actId="20577"/>
          <ac:spMkLst>
            <pc:docMk/>
            <pc:sldMk cId="3172000785" sldId="268"/>
            <ac:spMk id="3" creationId="{94086FCA-F193-4C41-8CDF-C266E291181B}"/>
          </ac:spMkLst>
        </pc:spChg>
      </pc:sldChg>
      <pc:sldChg chg="addSp modSp mod ord">
        <pc:chgData name="Emir Vajzović" userId="664c3b93-b05c-4e5f-bdd8-f7d39c92309a" providerId="ADAL" clId="{B3CDA66D-A53D-48C2-A6BC-2653664C622B}" dt="2021-02-26T08:36:46.276" v="2365"/>
        <pc:sldMkLst>
          <pc:docMk/>
          <pc:sldMk cId="2199361286" sldId="270"/>
        </pc:sldMkLst>
        <pc:spChg chg="add mod">
          <ac:chgData name="Emir Vajzović" userId="664c3b93-b05c-4e5f-bdd8-f7d39c92309a" providerId="ADAL" clId="{B3CDA66D-A53D-48C2-A6BC-2653664C622B}" dt="2021-02-26T08:35:06.314" v="2352" actId="20577"/>
          <ac:spMkLst>
            <pc:docMk/>
            <pc:sldMk cId="2199361286" sldId="270"/>
            <ac:spMk id="8" creationId="{FD6583FA-0A0F-4A52-84A8-FBF7742106A5}"/>
          </ac:spMkLst>
        </pc:spChg>
        <pc:graphicFrameChg chg="modGraphic">
          <ac:chgData name="Emir Vajzović" userId="664c3b93-b05c-4e5f-bdd8-f7d39c92309a" providerId="ADAL" clId="{B3CDA66D-A53D-48C2-A6BC-2653664C622B}" dt="2021-02-26T07:40:07.840" v="1338" actId="404"/>
          <ac:graphicFrameMkLst>
            <pc:docMk/>
            <pc:sldMk cId="2199361286" sldId="270"/>
            <ac:graphicFrameMk id="5" creationId="{F45211D5-DFFB-C944-8ACC-2976C87FD34F}"/>
          </ac:graphicFrameMkLst>
        </pc:graphicFrameChg>
      </pc:sldChg>
      <pc:sldChg chg="modSp new mod">
        <pc:chgData name="Emir Vajzović" userId="664c3b93-b05c-4e5f-bdd8-f7d39c92309a" providerId="ADAL" clId="{B3CDA66D-A53D-48C2-A6BC-2653664C622B}" dt="2021-02-26T07:27:03.389" v="1183" actId="20577"/>
        <pc:sldMkLst>
          <pc:docMk/>
          <pc:sldMk cId="4279718463" sldId="271"/>
        </pc:sldMkLst>
        <pc:spChg chg="mod">
          <ac:chgData name="Emir Vajzović" userId="664c3b93-b05c-4e5f-bdd8-f7d39c92309a" providerId="ADAL" clId="{B3CDA66D-A53D-48C2-A6BC-2653664C622B}" dt="2021-02-26T07:19:43.354" v="399" actId="20577"/>
          <ac:spMkLst>
            <pc:docMk/>
            <pc:sldMk cId="4279718463" sldId="271"/>
            <ac:spMk id="2" creationId="{E9C69370-4EEA-4A05-BFF1-3A0C4CB09F2D}"/>
          </ac:spMkLst>
        </pc:spChg>
        <pc:spChg chg="mod">
          <ac:chgData name="Emir Vajzović" userId="664c3b93-b05c-4e5f-bdd8-f7d39c92309a" providerId="ADAL" clId="{B3CDA66D-A53D-48C2-A6BC-2653664C622B}" dt="2021-02-26T07:27:03.389" v="1183" actId="20577"/>
          <ac:spMkLst>
            <pc:docMk/>
            <pc:sldMk cId="4279718463" sldId="271"/>
            <ac:spMk id="3" creationId="{68462535-04E9-4E8E-A10C-BE2A0CAC11CD}"/>
          </ac:spMkLst>
        </pc:spChg>
      </pc:sldChg>
      <pc:sldChg chg="addSp delSp modSp new mod setBg">
        <pc:chgData name="Emir Vajzović" userId="664c3b93-b05c-4e5f-bdd8-f7d39c92309a" providerId="ADAL" clId="{B3CDA66D-A53D-48C2-A6BC-2653664C622B}" dt="2021-02-26T07:44:08.686" v="1384" actId="732"/>
        <pc:sldMkLst>
          <pc:docMk/>
          <pc:sldMk cId="1947165890" sldId="272"/>
        </pc:sldMkLst>
        <pc:spChg chg="mod ord">
          <ac:chgData name="Emir Vajzović" userId="664c3b93-b05c-4e5f-bdd8-f7d39c92309a" providerId="ADAL" clId="{B3CDA66D-A53D-48C2-A6BC-2653664C622B}" dt="2021-02-26T07:43:24.795" v="1381" actId="20577"/>
          <ac:spMkLst>
            <pc:docMk/>
            <pc:sldMk cId="1947165890" sldId="272"/>
            <ac:spMk id="2" creationId="{EB8F71CB-F34F-4BE2-B156-834E04FECB67}"/>
          </ac:spMkLst>
        </pc:spChg>
        <pc:spChg chg="del">
          <ac:chgData name="Emir Vajzović" userId="664c3b93-b05c-4e5f-bdd8-f7d39c92309a" providerId="ADAL" clId="{B3CDA66D-A53D-48C2-A6BC-2653664C622B}" dt="2021-02-26T07:42:51.534" v="1341" actId="26606"/>
          <ac:spMkLst>
            <pc:docMk/>
            <pc:sldMk cId="1947165890" sldId="272"/>
            <ac:spMk id="3" creationId="{C070A093-F348-4BF2-973A-56B037B702F3}"/>
          </ac:spMkLst>
        </pc:spChg>
        <pc:spChg chg="add">
          <ac:chgData name="Emir Vajzović" userId="664c3b93-b05c-4e5f-bdd8-f7d39c92309a" providerId="ADAL" clId="{B3CDA66D-A53D-48C2-A6BC-2653664C622B}" dt="2021-02-26T07:42:51.534" v="1341" actId="26606"/>
          <ac:spMkLst>
            <pc:docMk/>
            <pc:sldMk cId="1947165890" sldId="272"/>
            <ac:spMk id="35" creationId="{2366FD68-5359-45CE-931E-FA0A079C790E}"/>
          </ac:spMkLst>
        </pc:spChg>
        <pc:spChg chg="add">
          <ac:chgData name="Emir Vajzović" userId="664c3b93-b05c-4e5f-bdd8-f7d39c92309a" providerId="ADAL" clId="{B3CDA66D-A53D-48C2-A6BC-2653664C622B}" dt="2021-02-26T07:42:51.534" v="1341" actId="26606"/>
          <ac:spMkLst>
            <pc:docMk/>
            <pc:sldMk cId="1947165890" sldId="272"/>
            <ac:spMk id="58" creationId="{42C4A0FD-76A5-4BB4-913A-C0DA06D299BB}"/>
          </ac:spMkLst>
        </pc:spChg>
        <pc:grpChg chg="add">
          <ac:chgData name="Emir Vajzović" userId="664c3b93-b05c-4e5f-bdd8-f7d39c92309a" providerId="ADAL" clId="{B3CDA66D-A53D-48C2-A6BC-2653664C622B}" dt="2021-02-26T07:42:51.534" v="1341" actId="26606"/>
          <ac:grpSpMkLst>
            <pc:docMk/>
            <pc:sldMk cId="1947165890" sldId="272"/>
            <ac:grpSpMk id="9" creationId="{4DB07893-3BE3-42E0-BC35-1ED54907AA62}"/>
          </ac:grpSpMkLst>
        </pc:grpChg>
        <pc:grpChg chg="add">
          <ac:chgData name="Emir Vajzović" userId="664c3b93-b05c-4e5f-bdd8-f7d39c92309a" providerId="ADAL" clId="{B3CDA66D-A53D-48C2-A6BC-2653664C622B}" dt="2021-02-26T07:42:51.534" v="1341" actId="26606"/>
          <ac:grpSpMkLst>
            <pc:docMk/>
            <pc:sldMk cId="1947165890" sldId="272"/>
            <ac:grpSpMk id="30" creationId="{F20A4E56-ACC6-4224-90CA-D55AFD87063B}"/>
          </ac:grpSpMkLst>
        </pc:grpChg>
        <pc:grpChg chg="add">
          <ac:chgData name="Emir Vajzović" userId="664c3b93-b05c-4e5f-bdd8-f7d39c92309a" providerId="ADAL" clId="{B3CDA66D-A53D-48C2-A6BC-2653664C622B}" dt="2021-02-26T07:42:51.534" v="1341" actId="26606"/>
          <ac:grpSpMkLst>
            <pc:docMk/>
            <pc:sldMk cId="1947165890" sldId="272"/>
            <ac:grpSpMk id="37" creationId="{550AFA91-2839-4B0B-BCC6-A76AA2634808}"/>
          </ac:grpSpMkLst>
        </pc:grpChg>
        <pc:grpChg chg="add">
          <ac:chgData name="Emir Vajzović" userId="664c3b93-b05c-4e5f-bdd8-f7d39c92309a" providerId="ADAL" clId="{B3CDA66D-A53D-48C2-A6BC-2653664C622B}" dt="2021-02-26T07:42:51.534" v="1341" actId="26606"/>
          <ac:grpSpMkLst>
            <pc:docMk/>
            <pc:sldMk cId="1947165890" sldId="272"/>
            <ac:grpSpMk id="60" creationId="{CF7BC20C-4556-4B4A-8524-47C37F95BE46}"/>
          </ac:grpSpMkLst>
        </pc:grpChg>
        <pc:picChg chg="add mod modCrop">
          <ac:chgData name="Emir Vajzović" userId="664c3b93-b05c-4e5f-bdd8-f7d39c92309a" providerId="ADAL" clId="{B3CDA66D-A53D-48C2-A6BC-2653664C622B}" dt="2021-02-26T07:44:08.686" v="1384" actId="732"/>
          <ac:picMkLst>
            <pc:docMk/>
            <pc:sldMk cId="1947165890" sldId="272"/>
            <ac:picMk id="4" creationId="{0E4A77C5-B020-433E-ACE8-3E6CB96EB1D2}"/>
          </ac:picMkLst>
        </pc:picChg>
      </pc:sldChg>
      <pc:sldChg chg="addSp modSp new mod setBg setClrOvrMap">
        <pc:chgData name="Emir Vajzović" userId="664c3b93-b05c-4e5f-bdd8-f7d39c92309a" providerId="ADAL" clId="{B3CDA66D-A53D-48C2-A6BC-2653664C622B}" dt="2021-02-26T07:56:50.855" v="1447" actId="207"/>
        <pc:sldMkLst>
          <pc:docMk/>
          <pc:sldMk cId="3081549463" sldId="273"/>
        </pc:sldMkLst>
        <pc:spChg chg="mod">
          <ac:chgData name="Emir Vajzović" userId="664c3b93-b05c-4e5f-bdd8-f7d39c92309a" providerId="ADAL" clId="{B3CDA66D-A53D-48C2-A6BC-2653664C622B}" dt="2021-02-26T07:56:50.855" v="1447" actId="207"/>
          <ac:spMkLst>
            <pc:docMk/>
            <pc:sldMk cId="3081549463" sldId="273"/>
            <ac:spMk id="2" creationId="{BFC1A8DB-9BD6-4D0F-B84F-170A8C52F981}"/>
          </ac:spMkLst>
        </pc:spChg>
        <pc:spChg chg="mod">
          <ac:chgData name="Emir Vajzović" userId="664c3b93-b05c-4e5f-bdd8-f7d39c92309a" providerId="ADAL" clId="{B3CDA66D-A53D-48C2-A6BC-2653664C622B}" dt="2021-02-26T07:56:23.499" v="1442" actId="790"/>
          <ac:spMkLst>
            <pc:docMk/>
            <pc:sldMk cId="3081549463" sldId="273"/>
            <ac:spMk id="3" creationId="{CA2923A9-8FD3-46B9-ABFB-753B5EBA6C0E}"/>
          </ac:spMkLst>
        </pc:spChg>
        <pc:spChg chg="add">
          <ac:chgData name="Emir Vajzović" userId="664c3b93-b05c-4e5f-bdd8-f7d39c92309a" providerId="ADAL" clId="{B3CDA66D-A53D-48C2-A6BC-2653664C622B}" dt="2021-02-26T07:54:38.965" v="1427" actId="26606"/>
          <ac:spMkLst>
            <pc:docMk/>
            <pc:sldMk cId="3081549463" sldId="273"/>
            <ac:spMk id="8" creationId="{90F08744-9D7B-4693-B8D6-2A5210AE96F6}"/>
          </ac:spMkLst>
        </pc:spChg>
        <pc:spChg chg="add">
          <ac:chgData name="Emir Vajzović" userId="664c3b93-b05c-4e5f-bdd8-f7d39c92309a" providerId="ADAL" clId="{B3CDA66D-A53D-48C2-A6BC-2653664C622B}" dt="2021-02-26T07:54:38.965" v="1427" actId="26606"/>
          <ac:spMkLst>
            <pc:docMk/>
            <pc:sldMk cId="3081549463" sldId="273"/>
            <ac:spMk id="10" creationId="{5B2E630F-F386-44FA-B1A1-C10A9BF4346C}"/>
          </ac:spMkLst>
        </pc:spChg>
        <pc:spChg chg="add">
          <ac:chgData name="Emir Vajzović" userId="664c3b93-b05c-4e5f-bdd8-f7d39c92309a" providerId="ADAL" clId="{B3CDA66D-A53D-48C2-A6BC-2653664C622B}" dt="2021-02-26T07:54:38.965" v="1427" actId="26606"/>
          <ac:spMkLst>
            <pc:docMk/>
            <pc:sldMk cId="3081549463" sldId="273"/>
            <ac:spMk id="12" creationId="{73567C09-8B4D-49A6-A711-C44C5807D8DD}"/>
          </ac:spMkLst>
        </pc:spChg>
      </pc:sldChg>
      <pc:sldChg chg="addSp delSp modSp new mod ord setBg">
        <pc:chgData name="Emir Vajzović" userId="664c3b93-b05c-4e5f-bdd8-f7d39c92309a" providerId="ADAL" clId="{B3CDA66D-A53D-48C2-A6BC-2653664C622B}" dt="2021-02-26T08:36:46.276" v="2365"/>
        <pc:sldMkLst>
          <pc:docMk/>
          <pc:sldMk cId="4134640580" sldId="274"/>
        </pc:sldMkLst>
        <pc:spChg chg="mod ord">
          <ac:chgData name="Emir Vajzović" userId="664c3b93-b05c-4e5f-bdd8-f7d39c92309a" providerId="ADAL" clId="{B3CDA66D-A53D-48C2-A6BC-2653664C622B}" dt="2021-02-26T08:04:28.667" v="1669" actId="20577"/>
          <ac:spMkLst>
            <pc:docMk/>
            <pc:sldMk cId="4134640580" sldId="274"/>
            <ac:spMk id="2" creationId="{B45FCA22-0F57-439F-9FE9-87D1A03E352A}"/>
          </ac:spMkLst>
        </pc:spChg>
        <pc:spChg chg="del">
          <ac:chgData name="Emir Vajzović" userId="664c3b93-b05c-4e5f-bdd8-f7d39c92309a" providerId="ADAL" clId="{B3CDA66D-A53D-48C2-A6BC-2653664C622B}" dt="2021-02-26T08:03:17.459" v="1623" actId="26606"/>
          <ac:spMkLst>
            <pc:docMk/>
            <pc:sldMk cId="4134640580" sldId="274"/>
            <ac:spMk id="3" creationId="{2564CF03-8B2B-49CA-954C-4CD18882EAE8}"/>
          </ac:spMkLst>
        </pc:spChg>
        <pc:spChg chg="add mod">
          <ac:chgData name="Emir Vajzović" userId="664c3b93-b05c-4e5f-bdd8-f7d39c92309a" providerId="ADAL" clId="{B3CDA66D-A53D-48C2-A6BC-2653664C622B}" dt="2021-02-26T08:33:58.730" v="2262" actId="1076"/>
          <ac:spMkLst>
            <pc:docMk/>
            <pc:sldMk cId="4134640580" sldId="274"/>
            <ac:spMk id="5" creationId="{8ACE6387-597D-4AC8-A961-7283E35E0A3E}"/>
          </ac:spMkLst>
        </pc:spChg>
        <pc:spChg chg="add del">
          <ac:chgData name="Emir Vajzović" userId="664c3b93-b05c-4e5f-bdd8-f7d39c92309a" providerId="ADAL" clId="{B3CDA66D-A53D-48C2-A6BC-2653664C622B}" dt="2021-02-26T08:03:42.432" v="1627" actId="26606"/>
          <ac:spMkLst>
            <pc:docMk/>
            <pc:sldMk cId="4134640580" sldId="274"/>
            <ac:spMk id="35" creationId="{8A1FB2DD-F939-4CBA-ABDB-29E35D8BEA93}"/>
          </ac:spMkLst>
        </pc:spChg>
        <pc:spChg chg="add del">
          <ac:chgData name="Emir Vajzović" userId="664c3b93-b05c-4e5f-bdd8-f7d39c92309a" providerId="ADAL" clId="{B3CDA66D-A53D-48C2-A6BC-2653664C622B}" dt="2021-02-26T08:03:42.432" v="1627" actId="26606"/>
          <ac:spMkLst>
            <pc:docMk/>
            <pc:sldMk cId="4134640580" sldId="274"/>
            <ac:spMk id="63" creationId="{A7B753C6-0598-4947-9B65-3AD74C778E9E}"/>
          </ac:spMkLst>
        </pc:spChg>
        <pc:spChg chg="add">
          <ac:chgData name="Emir Vajzović" userId="664c3b93-b05c-4e5f-bdd8-f7d39c92309a" providerId="ADAL" clId="{B3CDA66D-A53D-48C2-A6BC-2653664C622B}" dt="2021-02-26T08:03:42.432" v="1627" actId="26606"/>
          <ac:spMkLst>
            <pc:docMk/>
            <pc:sldMk cId="4134640580" sldId="274"/>
            <ac:spMk id="94" creationId="{2366FD68-5359-45CE-931E-FA0A079C790E}"/>
          </ac:spMkLst>
        </pc:spChg>
        <pc:spChg chg="add">
          <ac:chgData name="Emir Vajzović" userId="664c3b93-b05c-4e5f-bdd8-f7d39c92309a" providerId="ADAL" clId="{B3CDA66D-A53D-48C2-A6BC-2653664C622B}" dt="2021-02-26T08:03:42.432" v="1627" actId="26606"/>
          <ac:spMkLst>
            <pc:docMk/>
            <pc:sldMk cId="4134640580" sldId="274"/>
            <ac:spMk id="117" creationId="{42C4A0FD-76A5-4BB4-913A-C0DA06D299BB}"/>
          </ac:spMkLst>
        </pc:spChg>
        <pc:grpChg chg="add del">
          <ac:chgData name="Emir Vajzović" userId="664c3b93-b05c-4e5f-bdd8-f7d39c92309a" providerId="ADAL" clId="{B3CDA66D-A53D-48C2-A6BC-2653664C622B}" dt="2021-02-26T08:03:42.432" v="1627" actId="26606"/>
          <ac:grpSpMkLst>
            <pc:docMk/>
            <pc:sldMk cId="4134640580" sldId="274"/>
            <ac:grpSpMk id="9" creationId="{4DB07893-3BE3-42E0-BC35-1ED54907AA62}"/>
          </ac:grpSpMkLst>
        </pc:grpChg>
        <pc:grpChg chg="add del">
          <ac:chgData name="Emir Vajzović" userId="664c3b93-b05c-4e5f-bdd8-f7d39c92309a" providerId="ADAL" clId="{B3CDA66D-A53D-48C2-A6BC-2653664C622B}" dt="2021-02-26T08:03:42.432" v="1627" actId="26606"/>
          <ac:grpSpMkLst>
            <pc:docMk/>
            <pc:sldMk cId="4134640580" sldId="274"/>
            <ac:grpSpMk id="30" creationId="{F20A4E56-ACC6-4224-90CA-D55AFD87063B}"/>
          </ac:grpSpMkLst>
        </pc:grpChg>
        <pc:grpChg chg="add del">
          <ac:chgData name="Emir Vajzović" userId="664c3b93-b05c-4e5f-bdd8-f7d39c92309a" providerId="ADAL" clId="{B3CDA66D-A53D-48C2-A6BC-2653664C622B}" dt="2021-02-26T08:03:42.432" v="1627" actId="26606"/>
          <ac:grpSpMkLst>
            <pc:docMk/>
            <pc:sldMk cId="4134640580" sldId="274"/>
            <ac:grpSpMk id="37" creationId="{A2306E72-4678-4841-A0F6-AFEECD9F4BF0}"/>
          </ac:grpSpMkLst>
        </pc:grpChg>
        <pc:grpChg chg="add del">
          <ac:chgData name="Emir Vajzović" userId="664c3b93-b05c-4e5f-bdd8-f7d39c92309a" providerId="ADAL" clId="{B3CDA66D-A53D-48C2-A6BC-2653664C622B}" dt="2021-02-26T08:03:42.432" v="1627" actId="26606"/>
          <ac:grpSpMkLst>
            <pc:docMk/>
            <pc:sldMk cId="4134640580" sldId="274"/>
            <ac:grpSpMk id="58" creationId="{B4BB06CC-48BD-4621-A671-5502A7BF0BAF}"/>
          </ac:grpSpMkLst>
        </pc:grpChg>
        <pc:grpChg chg="add">
          <ac:chgData name="Emir Vajzović" userId="664c3b93-b05c-4e5f-bdd8-f7d39c92309a" providerId="ADAL" clId="{B3CDA66D-A53D-48C2-A6BC-2653664C622B}" dt="2021-02-26T08:03:42.432" v="1627" actId="26606"/>
          <ac:grpSpMkLst>
            <pc:docMk/>
            <pc:sldMk cId="4134640580" sldId="274"/>
            <ac:grpSpMk id="68" creationId="{4DB07893-3BE3-42E0-BC35-1ED54907AA62}"/>
          </ac:grpSpMkLst>
        </pc:grpChg>
        <pc:grpChg chg="add">
          <ac:chgData name="Emir Vajzović" userId="664c3b93-b05c-4e5f-bdd8-f7d39c92309a" providerId="ADAL" clId="{B3CDA66D-A53D-48C2-A6BC-2653664C622B}" dt="2021-02-26T08:03:42.432" v="1627" actId="26606"/>
          <ac:grpSpMkLst>
            <pc:docMk/>
            <pc:sldMk cId="4134640580" sldId="274"/>
            <ac:grpSpMk id="89" creationId="{F20A4E56-ACC6-4224-90CA-D55AFD87063B}"/>
          </ac:grpSpMkLst>
        </pc:grpChg>
        <pc:grpChg chg="add">
          <ac:chgData name="Emir Vajzović" userId="664c3b93-b05c-4e5f-bdd8-f7d39c92309a" providerId="ADAL" clId="{B3CDA66D-A53D-48C2-A6BC-2653664C622B}" dt="2021-02-26T08:03:42.432" v="1627" actId="26606"/>
          <ac:grpSpMkLst>
            <pc:docMk/>
            <pc:sldMk cId="4134640580" sldId="274"/>
            <ac:grpSpMk id="96" creationId="{550AFA91-2839-4B0B-BCC6-A76AA2634808}"/>
          </ac:grpSpMkLst>
        </pc:grpChg>
        <pc:grpChg chg="add">
          <ac:chgData name="Emir Vajzović" userId="664c3b93-b05c-4e5f-bdd8-f7d39c92309a" providerId="ADAL" clId="{B3CDA66D-A53D-48C2-A6BC-2653664C622B}" dt="2021-02-26T08:03:42.432" v="1627" actId="26606"/>
          <ac:grpSpMkLst>
            <pc:docMk/>
            <pc:sldMk cId="4134640580" sldId="274"/>
            <ac:grpSpMk id="119" creationId="{CF7BC20C-4556-4B4A-8524-47C37F95BE46}"/>
          </ac:grpSpMkLst>
        </pc:grpChg>
        <pc:picChg chg="add mod ord">
          <ac:chgData name="Emir Vajzović" userId="664c3b93-b05c-4e5f-bdd8-f7d39c92309a" providerId="ADAL" clId="{B3CDA66D-A53D-48C2-A6BC-2653664C622B}" dt="2021-02-26T08:03:57.550" v="1630" actId="166"/>
          <ac:picMkLst>
            <pc:docMk/>
            <pc:sldMk cId="4134640580" sldId="274"/>
            <ac:picMk id="4" creationId="{A68C3B75-008A-4348-8C48-6CD02FB0D8C2}"/>
          </ac:picMkLst>
        </pc:picChg>
      </pc:sldChg>
      <pc:sldChg chg="addSp delSp modSp new mod ord setBg">
        <pc:chgData name="Emir Vajzović" userId="664c3b93-b05c-4e5f-bdd8-f7d39c92309a" providerId="ADAL" clId="{B3CDA66D-A53D-48C2-A6BC-2653664C622B}" dt="2021-02-26T08:38:58.894" v="2400" actId="20577"/>
        <pc:sldMkLst>
          <pc:docMk/>
          <pc:sldMk cId="46921907" sldId="275"/>
        </pc:sldMkLst>
        <pc:spChg chg="del mod">
          <ac:chgData name="Emir Vajzović" userId="664c3b93-b05c-4e5f-bdd8-f7d39c92309a" providerId="ADAL" clId="{B3CDA66D-A53D-48C2-A6BC-2653664C622B}" dt="2021-02-26T08:07:29.398" v="1674" actId="478"/>
          <ac:spMkLst>
            <pc:docMk/>
            <pc:sldMk cId="46921907" sldId="275"/>
            <ac:spMk id="2" creationId="{EE5EEB70-8882-44FD-BA66-47C6E4AEC54D}"/>
          </ac:spMkLst>
        </pc:spChg>
        <pc:spChg chg="mod">
          <ac:chgData name="Emir Vajzović" userId="664c3b93-b05c-4e5f-bdd8-f7d39c92309a" providerId="ADAL" clId="{B3CDA66D-A53D-48C2-A6BC-2653664C622B}" dt="2021-02-26T08:38:58.894" v="2400" actId="20577"/>
          <ac:spMkLst>
            <pc:docMk/>
            <pc:sldMk cId="46921907" sldId="275"/>
            <ac:spMk id="3" creationId="{8DA7F5EE-9387-427A-8D15-AF335CEC51C3}"/>
          </ac:spMkLst>
        </pc:spChg>
        <pc:spChg chg="add mod">
          <ac:chgData name="Emir Vajzović" userId="664c3b93-b05c-4e5f-bdd8-f7d39c92309a" providerId="ADAL" clId="{B3CDA66D-A53D-48C2-A6BC-2653664C622B}" dt="2021-02-26T08:21:03.946" v="1913" actId="207"/>
          <ac:spMkLst>
            <pc:docMk/>
            <pc:sldMk cId="46921907" sldId="275"/>
            <ac:spMk id="4" creationId="{8CB19313-127A-4C90-9A2A-2805C3BB4A4F}"/>
          </ac:spMkLst>
        </pc:spChg>
        <pc:spChg chg="add">
          <ac:chgData name="Emir Vajzović" userId="664c3b93-b05c-4e5f-bdd8-f7d39c92309a" providerId="ADAL" clId="{B3CDA66D-A53D-48C2-A6BC-2653664C622B}" dt="2021-02-26T08:07:19.827" v="1671" actId="26606"/>
          <ac:spMkLst>
            <pc:docMk/>
            <pc:sldMk cId="46921907" sldId="275"/>
            <ac:spMk id="8" creationId="{E2366EBA-92FD-44AE-87A9-25E5135EB2C9}"/>
          </ac:spMkLst>
        </pc:spChg>
        <pc:spChg chg="add mod">
          <ac:chgData name="Emir Vajzović" userId="664c3b93-b05c-4e5f-bdd8-f7d39c92309a" providerId="ADAL" clId="{B3CDA66D-A53D-48C2-A6BC-2653664C622B}" dt="2021-02-26T08:27:50.108" v="1986" actId="6549"/>
          <ac:spMkLst>
            <pc:docMk/>
            <pc:sldMk cId="46921907" sldId="275"/>
            <ac:spMk id="32" creationId="{A695F042-BDF3-450F-8874-FEFA292F7B94}"/>
          </ac:spMkLst>
        </pc:spChg>
        <pc:spChg chg="add">
          <ac:chgData name="Emir Vajzović" userId="664c3b93-b05c-4e5f-bdd8-f7d39c92309a" providerId="ADAL" clId="{B3CDA66D-A53D-48C2-A6BC-2653664C622B}" dt="2021-02-26T08:07:19.827" v="1671" actId="26606"/>
          <ac:spMkLst>
            <pc:docMk/>
            <pc:sldMk cId="46921907" sldId="275"/>
            <ac:spMk id="33" creationId="{7C462C46-EFB7-4580-9921-DFC346FCC3C2}"/>
          </ac:spMkLst>
        </pc:spChg>
        <pc:spChg chg="add mod">
          <ac:chgData name="Emir Vajzović" userId="664c3b93-b05c-4e5f-bdd8-f7d39c92309a" providerId="ADAL" clId="{B3CDA66D-A53D-48C2-A6BC-2653664C622B}" dt="2021-02-26T08:31:12.674" v="2068" actId="20577"/>
          <ac:spMkLst>
            <pc:docMk/>
            <pc:sldMk cId="46921907" sldId="275"/>
            <ac:spMk id="34" creationId="{04440AB6-7FC3-46C5-BE6E-6E379A6FD78E}"/>
          </ac:spMkLst>
        </pc:spChg>
        <pc:spChg chg="add">
          <ac:chgData name="Emir Vajzović" userId="664c3b93-b05c-4e5f-bdd8-f7d39c92309a" providerId="ADAL" clId="{B3CDA66D-A53D-48C2-A6BC-2653664C622B}" dt="2021-02-26T08:07:19.827" v="1671" actId="26606"/>
          <ac:spMkLst>
            <pc:docMk/>
            <pc:sldMk cId="46921907" sldId="275"/>
            <ac:spMk id="35" creationId="{B8B918B4-AB10-4E3A-916E-A9625586EA47}"/>
          </ac:spMkLst>
        </pc:spChg>
        <pc:spChg chg="add mod">
          <ac:chgData name="Emir Vajzović" userId="664c3b93-b05c-4e5f-bdd8-f7d39c92309a" providerId="ADAL" clId="{B3CDA66D-A53D-48C2-A6BC-2653664C622B}" dt="2021-02-26T08:20:53.203" v="1912" actId="207"/>
          <ac:spMkLst>
            <pc:docMk/>
            <pc:sldMk cId="46921907" sldId="275"/>
            <ac:spMk id="36" creationId="{C8C3BEE4-B551-467D-BA40-E29F24F28F2F}"/>
          </ac:spMkLst>
        </pc:spChg>
        <pc:spChg chg="add mod">
          <ac:chgData name="Emir Vajzović" userId="664c3b93-b05c-4e5f-bdd8-f7d39c92309a" providerId="ADAL" clId="{B3CDA66D-A53D-48C2-A6BC-2653664C622B}" dt="2021-02-26T08:34:21.354" v="2268" actId="14100"/>
          <ac:spMkLst>
            <pc:docMk/>
            <pc:sldMk cId="46921907" sldId="275"/>
            <ac:spMk id="37" creationId="{B1194DF8-75F0-4A8A-B9BE-7E63A30D157E}"/>
          </ac:spMkLst>
        </pc:spChg>
        <pc:grpChg chg="add">
          <ac:chgData name="Emir Vajzović" userId="664c3b93-b05c-4e5f-bdd8-f7d39c92309a" providerId="ADAL" clId="{B3CDA66D-A53D-48C2-A6BC-2653664C622B}" dt="2021-02-26T08:07:19.827" v="1671" actId="26606"/>
          <ac:grpSpMkLst>
            <pc:docMk/>
            <pc:sldMk cId="46921907" sldId="275"/>
            <ac:grpSpMk id="10" creationId="{B437F5FC-01F7-4EB4-81E7-C27D917E9554}"/>
          </ac:grpSpMkLst>
        </pc:grpChg>
        <pc:cxnChg chg="add mod">
          <ac:chgData name="Emir Vajzović" userId="664c3b93-b05c-4e5f-bdd8-f7d39c92309a" providerId="ADAL" clId="{B3CDA66D-A53D-48C2-A6BC-2653664C622B}" dt="2021-02-26T08:15:36.563" v="1837" actId="13822"/>
          <ac:cxnSpMkLst>
            <pc:docMk/>
            <pc:sldMk cId="46921907" sldId="275"/>
            <ac:cxnSpMk id="6" creationId="{D6ACB4C5-1EC9-4D13-9C4B-1DB31B1A204B}"/>
          </ac:cxnSpMkLst>
        </pc:cxnChg>
      </pc:sldChg>
      <pc:sldChg chg="addSp modSp new mod setBg">
        <pc:chgData name="Emir Vajzović" userId="664c3b93-b05c-4e5f-bdd8-f7d39c92309a" providerId="ADAL" clId="{B3CDA66D-A53D-48C2-A6BC-2653664C622B}" dt="2021-02-26T08:32:59.039" v="2244" actId="12"/>
        <pc:sldMkLst>
          <pc:docMk/>
          <pc:sldMk cId="4116402331" sldId="276"/>
        </pc:sldMkLst>
        <pc:spChg chg="mod">
          <ac:chgData name="Emir Vajzović" userId="664c3b93-b05c-4e5f-bdd8-f7d39c92309a" providerId="ADAL" clId="{B3CDA66D-A53D-48C2-A6BC-2653664C622B}" dt="2021-02-26T08:32:33.106" v="2235" actId="14100"/>
          <ac:spMkLst>
            <pc:docMk/>
            <pc:sldMk cId="4116402331" sldId="276"/>
            <ac:spMk id="2" creationId="{541EABEF-774B-4BAB-A4AA-4C439EED1D1D}"/>
          </ac:spMkLst>
        </pc:spChg>
        <pc:spChg chg="mod">
          <ac:chgData name="Emir Vajzović" userId="664c3b93-b05c-4e5f-bdd8-f7d39c92309a" providerId="ADAL" clId="{B3CDA66D-A53D-48C2-A6BC-2653664C622B}" dt="2021-02-26T08:32:59.039" v="2244" actId="12"/>
          <ac:spMkLst>
            <pc:docMk/>
            <pc:sldMk cId="4116402331" sldId="276"/>
            <ac:spMk id="3" creationId="{8343DEF1-45C8-428A-8101-13708E0D4D1D}"/>
          </ac:spMkLst>
        </pc:spChg>
        <pc:spChg chg="add">
          <ac:chgData name="Emir Vajzović" userId="664c3b93-b05c-4e5f-bdd8-f7d39c92309a" providerId="ADAL" clId="{B3CDA66D-A53D-48C2-A6BC-2653664C622B}" dt="2021-02-26T08:32:23.783" v="2215" actId="26606"/>
          <ac:spMkLst>
            <pc:docMk/>
            <pc:sldMk cId="4116402331" sldId="276"/>
            <ac:spMk id="8" creationId="{F3C5918A-1DC5-4CF3-AA27-00AA3088AA9F}"/>
          </ac:spMkLst>
        </pc:spChg>
        <pc:spChg chg="add">
          <ac:chgData name="Emir Vajzović" userId="664c3b93-b05c-4e5f-bdd8-f7d39c92309a" providerId="ADAL" clId="{B3CDA66D-A53D-48C2-A6BC-2653664C622B}" dt="2021-02-26T08:32:23.783" v="2215" actId="26606"/>
          <ac:spMkLst>
            <pc:docMk/>
            <pc:sldMk cId="4116402331" sldId="276"/>
            <ac:spMk id="10" creationId="{B786683A-6FD6-4BF7-B3B0-DC397677391F}"/>
          </ac:spMkLst>
        </pc:spChg>
        <pc:spChg chg="add">
          <ac:chgData name="Emir Vajzović" userId="664c3b93-b05c-4e5f-bdd8-f7d39c92309a" providerId="ADAL" clId="{B3CDA66D-A53D-48C2-A6BC-2653664C622B}" dt="2021-02-26T08:32:23.783" v="2215" actId="26606"/>
          <ac:spMkLst>
            <pc:docMk/>
            <pc:sldMk cId="4116402331" sldId="276"/>
            <ac:spMk id="12" creationId="{05169E50-59FB-4AEE-B61D-44A882A4CD2C}"/>
          </ac:spMkLst>
        </pc:spChg>
        <pc:spChg chg="add">
          <ac:chgData name="Emir Vajzović" userId="664c3b93-b05c-4e5f-bdd8-f7d39c92309a" providerId="ADAL" clId="{B3CDA66D-A53D-48C2-A6BC-2653664C622B}" dt="2021-02-26T08:32:23.783" v="2215" actId="26606"/>
          <ac:spMkLst>
            <pc:docMk/>
            <pc:sldMk cId="4116402331" sldId="276"/>
            <ac:spMk id="14" creationId="{117C30F0-5A38-4B60-B632-3AF7C2780824}"/>
          </ac:spMkLst>
        </pc:spChg>
        <pc:spChg chg="add">
          <ac:chgData name="Emir Vajzović" userId="664c3b93-b05c-4e5f-bdd8-f7d39c92309a" providerId="ADAL" clId="{B3CDA66D-A53D-48C2-A6BC-2653664C622B}" dt="2021-02-26T08:32:23.783" v="2215" actId="26606"/>
          <ac:spMkLst>
            <pc:docMk/>
            <pc:sldMk cId="4116402331" sldId="276"/>
            <ac:spMk id="16" creationId="{A200CBA5-3F2B-4AAC-9F86-99AFECC19C1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9C394A-B95B-476D-B391-552DF0E48108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DCB47FD-B034-4B69-8008-A606D41A77EE}">
      <dgm:prSet/>
      <dgm:spPr/>
      <dgm:t>
        <a:bodyPr/>
        <a:lstStyle/>
        <a:p>
          <a:r>
            <a:rPr lang="hr-HR"/>
            <a:t>Šta je medijska i informacijska pismenost, i kome to treba?</a:t>
          </a:r>
        </a:p>
        <a:p>
          <a:r>
            <a:rPr lang="hr-HR"/>
            <a:t>Komponente i očekivani ishodi učenja (kompetencije MIP).</a:t>
          </a:r>
          <a:endParaRPr lang="en-US" dirty="0"/>
        </a:p>
      </dgm:t>
    </dgm:pt>
    <dgm:pt modelId="{33890639-176E-4626-97A0-0BB99C326236}" type="parTrans" cxnId="{7A062131-0BB0-4898-A2E7-78606B248557}">
      <dgm:prSet/>
      <dgm:spPr/>
      <dgm:t>
        <a:bodyPr/>
        <a:lstStyle/>
        <a:p>
          <a:endParaRPr lang="en-US"/>
        </a:p>
      </dgm:t>
    </dgm:pt>
    <dgm:pt modelId="{A4731074-C502-497D-9C59-F9A71BFBA470}" type="sibTrans" cxnId="{7A062131-0BB0-4898-A2E7-78606B248557}">
      <dgm:prSet/>
      <dgm:spPr/>
      <dgm:t>
        <a:bodyPr/>
        <a:lstStyle/>
        <a:p>
          <a:endParaRPr lang="en-US"/>
        </a:p>
      </dgm:t>
    </dgm:pt>
    <dgm:pt modelId="{2A0590FB-F407-4BF7-A4C4-82A687791FF0}">
      <dgm:prSet/>
      <dgm:spPr/>
      <dgm:t>
        <a:bodyPr/>
        <a:lstStyle/>
        <a:p>
          <a:r>
            <a:rPr lang="hr-HR"/>
            <a:t>Šta je UNSA do sada uradila na razvoju MIP?</a:t>
          </a:r>
          <a:endParaRPr lang="en-US"/>
        </a:p>
      </dgm:t>
    </dgm:pt>
    <dgm:pt modelId="{F07B0FFF-CFF5-4A96-85A1-D70EED136713}" type="parTrans" cxnId="{BF1DB6B4-1C7A-4410-A029-2830ABFC3DEB}">
      <dgm:prSet/>
      <dgm:spPr/>
      <dgm:t>
        <a:bodyPr/>
        <a:lstStyle/>
        <a:p>
          <a:endParaRPr lang="en-US"/>
        </a:p>
      </dgm:t>
    </dgm:pt>
    <dgm:pt modelId="{E7CE16BF-F8ED-4ECE-AD7F-3F844E618F2D}" type="sibTrans" cxnId="{BF1DB6B4-1C7A-4410-A029-2830ABFC3DEB}">
      <dgm:prSet/>
      <dgm:spPr/>
      <dgm:t>
        <a:bodyPr/>
        <a:lstStyle/>
        <a:p>
          <a:endParaRPr lang="en-US"/>
        </a:p>
      </dgm:t>
    </dgm:pt>
    <dgm:pt modelId="{32ABFBA7-133C-449D-9DEA-6AE631196E96}">
      <dgm:prSet/>
      <dgm:spPr/>
      <dgm:t>
        <a:bodyPr/>
        <a:lstStyle/>
        <a:p>
          <a:r>
            <a:rPr lang="hr-HR"/>
            <a:t>Hibridni model višekomponentne integracije i strateški pristup.</a:t>
          </a:r>
          <a:endParaRPr lang="en-US"/>
        </a:p>
      </dgm:t>
    </dgm:pt>
    <dgm:pt modelId="{1BDB57E1-80DD-4834-B57C-E8482D7D0ACD}" type="parTrans" cxnId="{C4B1475A-65A9-4FFF-A039-46169B96F261}">
      <dgm:prSet/>
      <dgm:spPr/>
      <dgm:t>
        <a:bodyPr/>
        <a:lstStyle/>
        <a:p>
          <a:endParaRPr lang="en-US"/>
        </a:p>
      </dgm:t>
    </dgm:pt>
    <dgm:pt modelId="{BE5B03FD-7BDE-4AB8-A35D-13F0ACD0ACE5}" type="sibTrans" cxnId="{C4B1475A-65A9-4FFF-A039-46169B96F261}">
      <dgm:prSet/>
      <dgm:spPr/>
      <dgm:t>
        <a:bodyPr/>
        <a:lstStyle/>
        <a:p>
          <a:endParaRPr lang="en-US"/>
        </a:p>
      </dgm:t>
    </dgm:pt>
    <dgm:pt modelId="{3D58CC20-1229-4066-907E-070EF2229023}">
      <dgm:prSet/>
      <dgm:spPr/>
      <dgm:t>
        <a:bodyPr/>
        <a:lstStyle/>
        <a:p>
          <a:r>
            <a:rPr lang="en-US">
              <a:solidFill>
                <a:schemeClr val="bg1"/>
              </a:solidFill>
              <a:ea typeface="+mj-lt"/>
              <a:cs typeface="+mj-lt"/>
            </a:rPr>
            <a:t>Medijska i informacijska pismenost u prostoru visokog obrazovanja</a:t>
          </a:r>
          <a:r>
            <a:rPr lang="hr-HR">
              <a:solidFill>
                <a:schemeClr val="bg1"/>
              </a:solidFill>
              <a:ea typeface="+mj-lt"/>
              <a:cs typeface="+mj-lt"/>
            </a:rPr>
            <a:t>; </a:t>
          </a:r>
          <a:r>
            <a:rPr lang="hr-HR">
              <a:solidFill>
                <a:schemeClr val="bg1"/>
              </a:solidFill>
            </a:rPr>
            <a:t>Mogućnosti </a:t>
          </a:r>
          <a:r>
            <a:rPr lang="hr-HR"/>
            <a:t>i potrebe korištenja MIP u nastavi </a:t>
          </a:r>
          <a:endParaRPr lang="en-US" dirty="0"/>
        </a:p>
      </dgm:t>
    </dgm:pt>
    <dgm:pt modelId="{00983D8B-F780-4BB9-B0B6-DE4208DB8897}" type="parTrans" cxnId="{770AA62B-1CB1-46B2-AA93-406093752BFB}">
      <dgm:prSet/>
      <dgm:spPr/>
      <dgm:t>
        <a:bodyPr/>
        <a:lstStyle/>
        <a:p>
          <a:endParaRPr lang="en-US"/>
        </a:p>
      </dgm:t>
    </dgm:pt>
    <dgm:pt modelId="{62DEB38D-2366-4AC5-8A5C-C295DFDE0B28}" type="sibTrans" cxnId="{770AA62B-1CB1-46B2-AA93-406093752BFB}">
      <dgm:prSet/>
      <dgm:spPr/>
      <dgm:t>
        <a:bodyPr/>
        <a:lstStyle/>
        <a:p>
          <a:endParaRPr lang="en-US"/>
        </a:p>
      </dgm:t>
    </dgm:pt>
    <dgm:pt modelId="{3433AE42-1DD8-4A12-8787-13792C85952B}" type="pres">
      <dgm:prSet presAssocID="{A69C394A-B95B-476D-B391-552DF0E48108}" presName="outerComposite" presStyleCnt="0">
        <dgm:presLayoutVars>
          <dgm:chMax val="5"/>
          <dgm:dir/>
          <dgm:resizeHandles val="exact"/>
        </dgm:presLayoutVars>
      </dgm:prSet>
      <dgm:spPr/>
    </dgm:pt>
    <dgm:pt modelId="{AEF0E737-0028-4235-99EE-371212ED8955}" type="pres">
      <dgm:prSet presAssocID="{A69C394A-B95B-476D-B391-552DF0E48108}" presName="dummyMaxCanvas" presStyleCnt="0">
        <dgm:presLayoutVars/>
      </dgm:prSet>
      <dgm:spPr/>
    </dgm:pt>
    <dgm:pt modelId="{DB7360C8-97CD-4425-B95B-9F2378F0AD89}" type="pres">
      <dgm:prSet presAssocID="{A69C394A-B95B-476D-B391-552DF0E48108}" presName="FourNodes_1" presStyleLbl="node1" presStyleIdx="0" presStyleCnt="4">
        <dgm:presLayoutVars>
          <dgm:bulletEnabled val="1"/>
        </dgm:presLayoutVars>
      </dgm:prSet>
      <dgm:spPr/>
    </dgm:pt>
    <dgm:pt modelId="{9DA253D8-EEAF-4E4E-9C6A-524C1414DD0C}" type="pres">
      <dgm:prSet presAssocID="{A69C394A-B95B-476D-B391-552DF0E48108}" presName="FourNodes_2" presStyleLbl="node1" presStyleIdx="1" presStyleCnt="4">
        <dgm:presLayoutVars>
          <dgm:bulletEnabled val="1"/>
        </dgm:presLayoutVars>
      </dgm:prSet>
      <dgm:spPr/>
    </dgm:pt>
    <dgm:pt modelId="{08FE5D41-CB09-44A2-9052-FBA99E1EB95C}" type="pres">
      <dgm:prSet presAssocID="{A69C394A-B95B-476D-B391-552DF0E48108}" presName="FourNodes_3" presStyleLbl="node1" presStyleIdx="2" presStyleCnt="4">
        <dgm:presLayoutVars>
          <dgm:bulletEnabled val="1"/>
        </dgm:presLayoutVars>
      </dgm:prSet>
      <dgm:spPr/>
    </dgm:pt>
    <dgm:pt modelId="{F78AF886-EBBB-4B14-8988-A52C9210B1FD}" type="pres">
      <dgm:prSet presAssocID="{A69C394A-B95B-476D-B391-552DF0E48108}" presName="FourNodes_4" presStyleLbl="node1" presStyleIdx="3" presStyleCnt="4">
        <dgm:presLayoutVars>
          <dgm:bulletEnabled val="1"/>
        </dgm:presLayoutVars>
      </dgm:prSet>
      <dgm:spPr/>
    </dgm:pt>
    <dgm:pt modelId="{4857DE3A-5192-437D-867B-32CC90F8B59A}" type="pres">
      <dgm:prSet presAssocID="{A69C394A-B95B-476D-B391-552DF0E48108}" presName="FourConn_1-2" presStyleLbl="fgAccFollowNode1" presStyleIdx="0" presStyleCnt="3">
        <dgm:presLayoutVars>
          <dgm:bulletEnabled val="1"/>
        </dgm:presLayoutVars>
      </dgm:prSet>
      <dgm:spPr/>
    </dgm:pt>
    <dgm:pt modelId="{D2E3CA05-A3BA-46EB-B998-47C6BCCB9039}" type="pres">
      <dgm:prSet presAssocID="{A69C394A-B95B-476D-B391-552DF0E48108}" presName="FourConn_2-3" presStyleLbl="fgAccFollowNode1" presStyleIdx="1" presStyleCnt="3">
        <dgm:presLayoutVars>
          <dgm:bulletEnabled val="1"/>
        </dgm:presLayoutVars>
      </dgm:prSet>
      <dgm:spPr/>
    </dgm:pt>
    <dgm:pt modelId="{E5E333D1-ED66-4396-A102-1F631CA03712}" type="pres">
      <dgm:prSet presAssocID="{A69C394A-B95B-476D-B391-552DF0E48108}" presName="FourConn_3-4" presStyleLbl="fgAccFollowNode1" presStyleIdx="2" presStyleCnt="3">
        <dgm:presLayoutVars>
          <dgm:bulletEnabled val="1"/>
        </dgm:presLayoutVars>
      </dgm:prSet>
      <dgm:spPr/>
    </dgm:pt>
    <dgm:pt modelId="{74DC78E6-8BC1-4551-979B-53375F99FD7C}" type="pres">
      <dgm:prSet presAssocID="{A69C394A-B95B-476D-B391-552DF0E48108}" presName="FourNodes_1_text" presStyleLbl="node1" presStyleIdx="3" presStyleCnt="4">
        <dgm:presLayoutVars>
          <dgm:bulletEnabled val="1"/>
        </dgm:presLayoutVars>
      </dgm:prSet>
      <dgm:spPr/>
    </dgm:pt>
    <dgm:pt modelId="{7DD100EB-D4E8-4C5A-8835-22B8038D00F5}" type="pres">
      <dgm:prSet presAssocID="{A69C394A-B95B-476D-B391-552DF0E48108}" presName="FourNodes_2_text" presStyleLbl="node1" presStyleIdx="3" presStyleCnt="4">
        <dgm:presLayoutVars>
          <dgm:bulletEnabled val="1"/>
        </dgm:presLayoutVars>
      </dgm:prSet>
      <dgm:spPr/>
    </dgm:pt>
    <dgm:pt modelId="{9AE4FBAA-ABA4-427E-916B-F1B4460DF5E8}" type="pres">
      <dgm:prSet presAssocID="{A69C394A-B95B-476D-B391-552DF0E48108}" presName="FourNodes_3_text" presStyleLbl="node1" presStyleIdx="3" presStyleCnt="4">
        <dgm:presLayoutVars>
          <dgm:bulletEnabled val="1"/>
        </dgm:presLayoutVars>
      </dgm:prSet>
      <dgm:spPr/>
    </dgm:pt>
    <dgm:pt modelId="{1F8302BC-D605-4EAC-8E2B-CE3452EC2824}" type="pres">
      <dgm:prSet presAssocID="{A69C394A-B95B-476D-B391-552DF0E4810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3FA181F-3034-F847-980E-29DD47245514}" type="presOf" srcId="{2A0590FB-F407-4BF7-A4C4-82A687791FF0}" destId="{7DD100EB-D4E8-4C5A-8835-22B8038D00F5}" srcOrd="1" destOrd="0" presId="urn:microsoft.com/office/officeart/2005/8/layout/vProcess5"/>
    <dgm:cxn modelId="{770AA62B-1CB1-46B2-AA93-406093752BFB}" srcId="{A69C394A-B95B-476D-B391-552DF0E48108}" destId="{3D58CC20-1229-4066-907E-070EF2229023}" srcOrd="3" destOrd="0" parTransId="{00983D8B-F780-4BB9-B0B6-DE4208DB8897}" sibTransId="{62DEB38D-2366-4AC5-8A5C-C295DFDE0B28}"/>
    <dgm:cxn modelId="{7A062131-0BB0-4898-A2E7-78606B248557}" srcId="{A69C394A-B95B-476D-B391-552DF0E48108}" destId="{0DCB47FD-B034-4B69-8008-A606D41A77EE}" srcOrd="0" destOrd="0" parTransId="{33890639-176E-4626-97A0-0BB99C326236}" sibTransId="{A4731074-C502-497D-9C59-F9A71BFBA470}"/>
    <dgm:cxn modelId="{7C93F933-7A58-B548-9387-57A546F2DA72}" type="presOf" srcId="{2A0590FB-F407-4BF7-A4C4-82A687791FF0}" destId="{9DA253D8-EEAF-4E4E-9C6A-524C1414DD0C}" srcOrd="0" destOrd="0" presId="urn:microsoft.com/office/officeart/2005/8/layout/vProcess5"/>
    <dgm:cxn modelId="{9764A73B-FFCC-704C-B7FF-67B6A309608E}" type="presOf" srcId="{A4731074-C502-497D-9C59-F9A71BFBA470}" destId="{4857DE3A-5192-437D-867B-32CC90F8B59A}" srcOrd="0" destOrd="0" presId="urn:microsoft.com/office/officeart/2005/8/layout/vProcess5"/>
    <dgm:cxn modelId="{DABA4143-8483-2143-9825-EC46FB00A8C0}" type="presOf" srcId="{32ABFBA7-133C-449D-9DEA-6AE631196E96}" destId="{08FE5D41-CB09-44A2-9052-FBA99E1EB95C}" srcOrd="0" destOrd="0" presId="urn:microsoft.com/office/officeart/2005/8/layout/vProcess5"/>
    <dgm:cxn modelId="{C4B1475A-65A9-4FFF-A039-46169B96F261}" srcId="{A69C394A-B95B-476D-B391-552DF0E48108}" destId="{32ABFBA7-133C-449D-9DEA-6AE631196E96}" srcOrd="2" destOrd="0" parTransId="{1BDB57E1-80DD-4834-B57C-E8482D7D0ACD}" sibTransId="{BE5B03FD-7BDE-4AB8-A35D-13F0ACD0ACE5}"/>
    <dgm:cxn modelId="{7AD88284-AA5F-DB4F-8498-B65A6101CD67}" type="presOf" srcId="{0DCB47FD-B034-4B69-8008-A606D41A77EE}" destId="{74DC78E6-8BC1-4551-979B-53375F99FD7C}" srcOrd="1" destOrd="0" presId="urn:microsoft.com/office/officeart/2005/8/layout/vProcess5"/>
    <dgm:cxn modelId="{F9A55A90-0F23-4D5F-A458-5905FEDC5364}" type="presOf" srcId="{A69C394A-B95B-476D-B391-552DF0E48108}" destId="{3433AE42-1DD8-4A12-8787-13792C85952B}" srcOrd="0" destOrd="0" presId="urn:microsoft.com/office/officeart/2005/8/layout/vProcess5"/>
    <dgm:cxn modelId="{48F662A2-EE61-9449-A6E7-4CDE5A80FE81}" type="presOf" srcId="{3D58CC20-1229-4066-907E-070EF2229023}" destId="{F78AF886-EBBB-4B14-8988-A52C9210B1FD}" srcOrd="0" destOrd="0" presId="urn:microsoft.com/office/officeart/2005/8/layout/vProcess5"/>
    <dgm:cxn modelId="{88B38BAD-70AE-6844-8A67-B3097C77435F}" type="presOf" srcId="{3D58CC20-1229-4066-907E-070EF2229023}" destId="{1F8302BC-D605-4EAC-8E2B-CE3452EC2824}" srcOrd="1" destOrd="0" presId="urn:microsoft.com/office/officeart/2005/8/layout/vProcess5"/>
    <dgm:cxn modelId="{BF1DB6B4-1C7A-4410-A029-2830ABFC3DEB}" srcId="{A69C394A-B95B-476D-B391-552DF0E48108}" destId="{2A0590FB-F407-4BF7-A4C4-82A687791FF0}" srcOrd="1" destOrd="0" parTransId="{F07B0FFF-CFF5-4A96-85A1-D70EED136713}" sibTransId="{E7CE16BF-F8ED-4ECE-AD7F-3F844E618F2D}"/>
    <dgm:cxn modelId="{E8E8B2B7-E632-FB42-9B4C-F11DB400580F}" type="presOf" srcId="{0DCB47FD-B034-4B69-8008-A606D41A77EE}" destId="{DB7360C8-97CD-4425-B95B-9F2378F0AD89}" srcOrd="0" destOrd="0" presId="urn:microsoft.com/office/officeart/2005/8/layout/vProcess5"/>
    <dgm:cxn modelId="{E0F687C2-5256-9643-B0EC-4C22E590F3CD}" type="presOf" srcId="{E7CE16BF-F8ED-4ECE-AD7F-3F844E618F2D}" destId="{D2E3CA05-A3BA-46EB-B998-47C6BCCB9039}" srcOrd="0" destOrd="0" presId="urn:microsoft.com/office/officeart/2005/8/layout/vProcess5"/>
    <dgm:cxn modelId="{FAE8EEC4-1AFB-5F49-A706-48A422FD6193}" type="presOf" srcId="{32ABFBA7-133C-449D-9DEA-6AE631196E96}" destId="{9AE4FBAA-ABA4-427E-916B-F1B4460DF5E8}" srcOrd="1" destOrd="0" presId="urn:microsoft.com/office/officeart/2005/8/layout/vProcess5"/>
    <dgm:cxn modelId="{49562BDC-934D-6E45-AABC-AA365D3C448B}" type="presOf" srcId="{BE5B03FD-7BDE-4AB8-A35D-13F0ACD0ACE5}" destId="{E5E333D1-ED66-4396-A102-1F631CA03712}" srcOrd="0" destOrd="0" presId="urn:microsoft.com/office/officeart/2005/8/layout/vProcess5"/>
    <dgm:cxn modelId="{061B80B1-66F0-4EC2-9FE2-F0E073B69B81}" type="presParOf" srcId="{3433AE42-1DD8-4A12-8787-13792C85952B}" destId="{AEF0E737-0028-4235-99EE-371212ED8955}" srcOrd="0" destOrd="0" presId="urn:microsoft.com/office/officeart/2005/8/layout/vProcess5"/>
    <dgm:cxn modelId="{125D807A-DF55-CD4E-9BFA-7655C79A2FCC}" type="presParOf" srcId="{3433AE42-1DD8-4A12-8787-13792C85952B}" destId="{DB7360C8-97CD-4425-B95B-9F2378F0AD89}" srcOrd="1" destOrd="0" presId="urn:microsoft.com/office/officeart/2005/8/layout/vProcess5"/>
    <dgm:cxn modelId="{CC2B8BCF-ED9C-8045-9471-9C1F6F685233}" type="presParOf" srcId="{3433AE42-1DD8-4A12-8787-13792C85952B}" destId="{9DA253D8-EEAF-4E4E-9C6A-524C1414DD0C}" srcOrd="2" destOrd="0" presId="urn:microsoft.com/office/officeart/2005/8/layout/vProcess5"/>
    <dgm:cxn modelId="{254573D3-6709-1F41-87D2-BA90F8ACE9DF}" type="presParOf" srcId="{3433AE42-1DD8-4A12-8787-13792C85952B}" destId="{08FE5D41-CB09-44A2-9052-FBA99E1EB95C}" srcOrd="3" destOrd="0" presId="urn:microsoft.com/office/officeart/2005/8/layout/vProcess5"/>
    <dgm:cxn modelId="{164B67C5-8DFD-AA49-BD1A-950B1FD17892}" type="presParOf" srcId="{3433AE42-1DD8-4A12-8787-13792C85952B}" destId="{F78AF886-EBBB-4B14-8988-A52C9210B1FD}" srcOrd="4" destOrd="0" presId="urn:microsoft.com/office/officeart/2005/8/layout/vProcess5"/>
    <dgm:cxn modelId="{D04477E9-C849-C248-8701-D6AADF6DF440}" type="presParOf" srcId="{3433AE42-1DD8-4A12-8787-13792C85952B}" destId="{4857DE3A-5192-437D-867B-32CC90F8B59A}" srcOrd="5" destOrd="0" presId="urn:microsoft.com/office/officeart/2005/8/layout/vProcess5"/>
    <dgm:cxn modelId="{06820A45-EA2F-484F-89A2-F5D192FEC3A7}" type="presParOf" srcId="{3433AE42-1DD8-4A12-8787-13792C85952B}" destId="{D2E3CA05-A3BA-46EB-B998-47C6BCCB9039}" srcOrd="6" destOrd="0" presId="urn:microsoft.com/office/officeart/2005/8/layout/vProcess5"/>
    <dgm:cxn modelId="{1C3895BE-43EA-A04D-8E20-48EB4CC70C1C}" type="presParOf" srcId="{3433AE42-1DD8-4A12-8787-13792C85952B}" destId="{E5E333D1-ED66-4396-A102-1F631CA03712}" srcOrd="7" destOrd="0" presId="urn:microsoft.com/office/officeart/2005/8/layout/vProcess5"/>
    <dgm:cxn modelId="{AFE5A510-EDEC-AE49-97DF-0671A4590D43}" type="presParOf" srcId="{3433AE42-1DD8-4A12-8787-13792C85952B}" destId="{74DC78E6-8BC1-4551-979B-53375F99FD7C}" srcOrd="8" destOrd="0" presId="urn:microsoft.com/office/officeart/2005/8/layout/vProcess5"/>
    <dgm:cxn modelId="{F130DC72-2550-AC43-B29A-E0E47BAB6F20}" type="presParOf" srcId="{3433AE42-1DD8-4A12-8787-13792C85952B}" destId="{7DD100EB-D4E8-4C5A-8835-22B8038D00F5}" srcOrd="9" destOrd="0" presId="urn:microsoft.com/office/officeart/2005/8/layout/vProcess5"/>
    <dgm:cxn modelId="{8ED7CC7A-17E2-C547-BF83-FF521505EF3C}" type="presParOf" srcId="{3433AE42-1DD8-4A12-8787-13792C85952B}" destId="{9AE4FBAA-ABA4-427E-916B-F1B4460DF5E8}" srcOrd="10" destOrd="0" presId="urn:microsoft.com/office/officeart/2005/8/layout/vProcess5"/>
    <dgm:cxn modelId="{D89EF203-94A2-2F46-8313-E31A2E612112}" type="presParOf" srcId="{3433AE42-1DD8-4A12-8787-13792C85952B}" destId="{1F8302BC-D605-4EAC-8E2B-CE3452EC282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E6695D-9461-4317-B985-C53DC989480A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CC02C7E-3E17-4A69-914F-5C777A851B25}">
      <dgm:prSet/>
      <dgm:spPr/>
      <dgm:t>
        <a:bodyPr/>
        <a:lstStyle/>
        <a:p>
          <a:r>
            <a:rPr lang="bs-Latn-BA"/>
            <a:t>Pozicijska studija o politikama i strategijama medijske i informacijske pismenosti u Bosni i Hercegovini (2018),</a:t>
          </a:r>
          <a:endParaRPr lang="en-US"/>
        </a:p>
      </dgm:t>
    </dgm:pt>
    <dgm:pt modelId="{806D729A-9E4C-47ED-8696-737BD734BA17}" type="parTrans" cxnId="{92F60494-40D2-4C62-9584-B9CFDB45B3A8}">
      <dgm:prSet/>
      <dgm:spPr/>
      <dgm:t>
        <a:bodyPr/>
        <a:lstStyle/>
        <a:p>
          <a:endParaRPr lang="en-US"/>
        </a:p>
      </dgm:t>
    </dgm:pt>
    <dgm:pt modelId="{E6058842-FFC6-4C0D-A2B9-8517350815F4}" type="sibTrans" cxnId="{92F60494-40D2-4C62-9584-B9CFDB45B3A8}">
      <dgm:prSet/>
      <dgm:spPr/>
      <dgm:t>
        <a:bodyPr/>
        <a:lstStyle/>
        <a:p>
          <a:endParaRPr lang="en-US"/>
        </a:p>
      </dgm:t>
    </dgm:pt>
    <dgm:pt modelId="{CEDE7ED1-2DB0-484D-A4CD-D42FB15F4A34}">
      <dgm:prSet/>
      <dgm:spPr/>
      <dgm:t>
        <a:bodyPr/>
        <a:lstStyle/>
        <a:p>
          <a:r>
            <a:rPr lang="bs-Latn-BA"/>
            <a:t>Pregledna studija o politikama i strategijama medijske i informacijske pismenosti u Bosni i Hercegovini (2018),</a:t>
          </a:r>
          <a:endParaRPr lang="en-US"/>
        </a:p>
      </dgm:t>
    </dgm:pt>
    <dgm:pt modelId="{91CC21BD-4D53-45EC-B10B-0840E212ACC1}" type="parTrans" cxnId="{5624D174-444F-40F5-A0F4-A1A59CCB50BD}">
      <dgm:prSet/>
      <dgm:spPr/>
      <dgm:t>
        <a:bodyPr/>
        <a:lstStyle/>
        <a:p>
          <a:endParaRPr lang="en-US"/>
        </a:p>
      </dgm:t>
    </dgm:pt>
    <dgm:pt modelId="{92AD3632-0020-4942-9DB9-CDEB589E7224}" type="sibTrans" cxnId="{5624D174-444F-40F5-A0F4-A1A59CCB50BD}">
      <dgm:prSet/>
      <dgm:spPr/>
      <dgm:t>
        <a:bodyPr/>
        <a:lstStyle/>
        <a:p>
          <a:endParaRPr lang="en-US"/>
        </a:p>
      </dgm:t>
    </dgm:pt>
    <dgm:pt modelId="{A8B5983E-CB54-464D-A8F5-02976CDEB3CF}">
      <dgm:prSet/>
      <dgm:spPr/>
      <dgm:t>
        <a:bodyPr/>
        <a:lstStyle/>
        <a:p>
          <a:r>
            <a:rPr lang="bs-Latn-BA"/>
            <a:t>Pregledna studije o politikama i strategijama medijske i informacijske pismenosti u Bosni i Hercegovini (2020),</a:t>
          </a:r>
          <a:endParaRPr lang="en-US"/>
        </a:p>
      </dgm:t>
    </dgm:pt>
    <dgm:pt modelId="{CDBF09A2-6CBC-45FA-9C4E-60BBB2A26EBD}" type="parTrans" cxnId="{2E6649F1-2D45-4172-A2EB-73A6FFE39FB1}">
      <dgm:prSet/>
      <dgm:spPr/>
      <dgm:t>
        <a:bodyPr/>
        <a:lstStyle/>
        <a:p>
          <a:endParaRPr lang="en-US"/>
        </a:p>
      </dgm:t>
    </dgm:pt>
    <dgm:pt modelId="{5CC5AFB5-E8AB-43C8-88D3-EA586DB94064}" type="sibTrans" cxnId="{2E6649F1-2D45-4172-A2EB-73A6FFE39FB1}">
      <dgm:prSet/>
      <dgm:spPr/>
      <dgm:t>
        <a:bodyPr/>
        <a:lstStyle/>
        <a:p>
          <a:endParaRPr lang="en-US"/>
        </a:p>
      </dgm:t>
    </dgm:pt>
    <dgm:pt modelId="{8D393F77-3D84-4629-B812-F48D3B595D2B}">
      <dgm:prSet/>
      <dgm:spPr/>
      <dgm:t>
        <a:bodyPr/>
        <a:lstStyle/>
        <a:p>
          <a:r>
            <a:rPr lang="bs-Latn-BA"/>
            <a:t>Pozicijska studije o politikama i strategijama medijske i informacijske pismenosti u Bosni i Hercegovini (2020a),</a:t>
          </a:r>
          <a:endParaRPr lang="en-US"/>
        </a:p>
      </dgm:t>
    </dgm:pt>
    <dgm:pt modelId="{1CC43D4D-05B3-4436-B615-15EA16CE23E6}" type="parTrans" cxnId="{B9407953-1485-42A2-B3B4-C6EA5EDE0ABA}">
      <dgm:prSet/>
      <dgm:spPr/>
      <dgm:t>
        <a:bodyPr/>
        <a:lstStyle/>
        <a:p>
          <a:endParaRPr lang="en-US"/>
        </a:p>
      </dgm:t>
    </dgm:pt>
    <dgm:pt modelId="{F4B93D83-2475-4D30-BBF0-B4989627C1BD}" type="sibTrans" cxnId="{B9407953-1485-42A2-B3B4-C6EA5EDE0ABA}">
      <dgm:prSet/>
      <dgm:spPr/>
      <dgm:t>
        <a:bodyPr/>
        <a:lstStyle/>
        <a:p>
          <a:endParaRPr lang="en-US"/>
        </a:p>
      </dgm:t>
    </dgm:pt>
    <dgm:pt modelId="{1B5E4841-2DAB-409D-A997-037578EAEBAA}">
      <dgm:prSet/>
      <dgm:spPr/>
      <dgm:t>
        <a:bodyPr/>
        <a:lstStyle/>
        <a:p>
          <a:r>
            <a:rPr lang="bs-Latn-BA"/>
            <a:t>Pozicijska studija – Uloga organizacija civilnog društva u provedbi strategija i politika medijske i informacijske pismenosti u Bosni i Hercegovini (2020b),</a:t>
          </a:r>
          <a:endParaRPr lang="en-US"/>
        </a:p>
      </dgm:t>
    </dgm:pt>
    <dgm:pt modelId="{06FCC34D-47A6-4AE6-92D0-A3A1C51A0053}" type="parTrans" cxnId="{9AA0B4CA-05AB-4578-A6C5-22D498AD3001}">
      <dgm:prSet/>
      <dgm:spPr/>
      <dgm:t>
        <a:bodyPr/>
        <a:lstStyle/>
        <a:p>
          <a:endParaRPr lang="en-US"/>
        </a:p>
      </dgm:t>
    </dgm:pt>
    <dgm:pt modelId="{7E0496E4-2B92-4FF9-B43F-960EF2B5F196}" type="sibTrans" cxnId="{9AA0B4CA-05AB-4578-A6C5-22D498AD3001}">
      <dgm:prSet/>
      <dgm:spPr/>
      <dgm:t>
        <a:bodyPr/>
        <a:lstStyle/>
        <a:p>
          <a:endParaRPr lang="en-US"/>
        </a:p>
      </dgm:t>
    </dgm:pt>
    <dgm:pt modelId="{541530C2-07C9-4E6F-BD1C-6BE7B0D03A37}">
      <dgm:prSet/>
      <dgm:spPr/>
      <dgm:t>
        <a:bodyPr/>
        <a:lstStyle/>
        <a:p>
          <a:r>
            <a:rPr lang="bs-Latn-BA"/>
            <a:t>Pozicijska studija – Medijska i informacijska pismenost u sistemima obrazovanja u Bosni i Hercegovini i Hibridni model višekomponentne integracije (2020c)).</a:t>
          </a:r>
          <a:endParaRPr lang="en-US"/>
        </a:p>
      </dgm:t>
    </dgm:pt>
    <dgm:pt modelId="{F633EDAE-07FD-4FEE-8E5F-5F57C96FA974}" type="parTrans" cxnId="{D2B6D7F8-D480-4135-9D05-92F6034BF762}">
      <dgm:prSet/>
      <dgm:spPr/>
      <dgm:t>
        <a:bodyPr/>
        <a:lstStyle/>
        <a:p>
          <a:endParaRPr lang="en-US"/>
        </a:p>
      </dgm:t>
    </dgm:pt>
    <dgm:pt modelId="{E1446975-5821-4CD7-8430-C8FAD285D6ED}" type="sibTrans" cxnId="{D2B6D7F8-D480-4135-9D05-92F6034BF762}">
      <dgm:prSet/>
      <dgm:spPr/>
      <dgm:t>
        <a:bodyPr/>
        <a:lstStyle/>
        <a:p>
          <a:endParaRPr lang="en-US"/>
        </a:p>
      </dgm:t>
    </dgm:pt>
    <dgm:pt modelId="{3588E957-FC44-483D-9D1C-B8BD6A7FC9E9}" type="pres">
      <dgm:prSet presAssocID="{1BE6695D-9461-4317-B985-C53DC989480A}" presName="diagram" presStyleCnt="0">
        <dgm:presLayoutVars>
          <dgm:dir/>
          <dgm:resizeHandles val="exact"/>
        </dgm:presLayoutVars>
      </dgm:prSet>
      <dgm:spPr/>
    </dgm:pt>
    <dgm:pt modelId="{1A0AFA00-BDC5-4E48-B3C0-F717BF43D51A}" type="pres">
      <dgm:prSet presAssocID="{FCC02C7E-3E17-4A69-914F-5C777A851B25}" presName="node" presStyleLbl="node1" presStyleIdx="0" presStyleCnt="6">
        <dgm:presLayoutVars>
          <dgm:bulletEnabled val="1"/>
        </dgm:presLayoutVars>
      </dgm:prSet>
      <dgm:spPr/>
    </dgm:pt>
    <dgm:pt modelId="{9B7EDE9D-3E69-4A7D-983A-E2C89F757A73}" type="pres">
      <dgm:prSet presAssocID="{E6058842-FFC6-4C0D-A2B9-8517350815F4}" presName="sibTrans" presStyleCnt="0"/>
      <dgm:spPr/>
    </dgm:pt>
    <dgm:pt modelId="{53C173A4-7943-4E17-9804-E06DEECB4D4E}" type="pres">
      <dgm:prSet presAssocID="{CEDE7ED1-2DB0-484D-A4CD-D42FB15F4A34}" presName="node" presStyleLbl="node1" presStyleIdx="1" presStyleCnt="6">
        <dgm:presLayoutVars>
          <dgm:bulletEnabled val="1"/>
        </dgm:presLayoutVars>
      </dgm:prSet>
      <dgm:spPr/>
    </dgm:pt>
    <dgm:pt modelId="{F9EAD8B6-D1F0-4FAC-8771-A9E7C8F93472}" type="pres">
      <dgm:prSet presAssocID="{92AD3632-0020-4942-9DB9-CDEB589E7224}" presName="sibTrans" presStyleCnt="0"/>
      <dgm:spPr/>
    </dgm:pt>
    <dgm:pt modelId="{A4BE8F93-C782-4E18-8340-8366D08BBDF9}" type="pres">
      <dgm:prSet presAssocID="{A8B5983E-CB54-464D-A8F5-02976CDEB3CF}" presName="node" presStyleLbl="node1" presStyleIdx="2" presStyleCnt="6">
        <dgm:presLayoutVars>
          <dgm:bulletEnabled val="1"/>
        </dgm:presLayoutVars>
      </dgm:prSet>
      <dgm:spPr/>
    </dgm:pt>
    <dgm:pt modelId="{060128C6-C892-4CBB-843D-6AF055E08BD0}" type="pres">
      <dgm:prSet presAssocID="{5CC5AFB5-E8AB-43C8-88D3-EA586DB94064}" presName="sibTrans" presStyleCnt="0"/>
      <dgm:spPr/>
    </dgm:pt>
    <dgm:pt modelId="{0DF756C7-8670-4205-B69C-AD089ED1F539}" type="pres">
      <dgm:prSet presAssocID="{8D393F77-3D84-4629-B812-F48D3B595D2B}" presName="node" presStyleLbl="node1" presStyleIdx="3" presStyleCnt="6">
        <dgm:presLayoutVars>
          <dgm:bulletEnabled val="1"/>
        </dgm:presLayoutVars>
      </dgm:prSet>
      <dgm:spPr/>
    </dgm:pt>
    <dgm:pt modelId="{CA50DEB2-AD9E-42E5-B47E-0BD69CBBB65E}" type="pres">
      <dgm:prSet presAssocID="{F4B93D83-2475-4D30-BBF0-B4989627C1BD}" presName="sibTrans" presStyleCnt="0"/>
      <dgm:spPr/>
    </dgm:pt>
    <dgm:pt modelId="{70D0A01D-296E-496D-BCEA-BCABB0BDEA1B}" type="pres">
      <dgm:prSet presAssocID="{1B5E4841-2DAB-409D-A997-037578EAEBAA}" presName="node" presStyleLbl="node1" presStyleIdx="4" presStyleCnt="6">
        <dgm:presLayoutVars>
          <dgm:bulletEnabled val="1"/>
        </dgm:presLayoutVars>
      </dgm:prSet>
      <dgm:spPr/>
    </dgm:pt>
    <dgm:pt modelId="{90B23CE3-D6CC-4818-BA77-B37674338329}" type="pres">
      <dgm:prSet presAssocID="{7E0496E4-2B92-4FF9-B43F-960EF2B5F196}" presName="sibTrans" presStyleCnt="0"/>
      <dgm:spPr/>
    </dgm:pt>
    <dgm:pt modelId="{A3AED2D1-9544-4AFB-8373-204BA8BEB719}" type="pres">
      <dgm:prSet presAssocID="{541530C2-07C9-4E6F-BD1C-6BE7B0D03A37}" presName="node" presStyleLbl="node1" presStyleIdx="5" presStyleCnt="6">
        <dgm:presLayoutVars>
          <dgm:bulletEnabled val="1"/>
        </dgm:presLayoutVars>
      </dgm:prSet>
      <dgm:spPr/>
    </dgm:pt>
  </dgm:ptLst>
  <dgm:cxnLst>
    <dgm:cxn modelId="{330BB548-00B1-42B5-B297-F28788814D5A}" type="presOf" srcId="{FCC02C7E-3E17-4A69-914F-5C777A851B25}" destId="{1A0AFA00-BDC5-4E48-B3C0-F717BF43D51A}" srcOrd="0" destOrd="0" presId="urn:microsoft.com/office/officeart/2005/8/layout/default"/>
    <dgm:cxn modelId="{B9407953-1485-42A2-B3B4-C6EA5EDE0ABA}" srcId="{1BE6695D-9461-4317-B985-C53DC989480A}" destId="{8D393F77-3D84-4629-B812-F48D3B595D2B}" srcOrd="3" destOrd="0" parTransId="{1CC43D4D-05B3-4436-B615-15EA16CE23E6}" sibTransId="{F4B93D83-2475-4D30-BBF0-B4989627C1BD}"/>
    <dgm:cxn modelId="{C5C4156C-F54F-470D-8D14-945BCBFD82B5}" type="presOf" srcId="{1B5E4841-2DAB-409D-A997-037578EAEBAA}" destId="{70D0A01D-296E-496D-BCEA-BCABB0BDEA1B}" srcOrd="0" destOrd="0" presId="urn:microsoft.com/office/officeart/2005/8/layout/default"/>
    <dgm:cxn modelId="{5624D174-444F-40F5-A0F4-A1A59CCB50BD}" srcId="{1BE6695D-9461-4317-B985-C53DC989480A}" destId="{CEDE7ED1-2DB0-484D-A4CD-D42FB15F4A34}" srcOrd="1" destOrd="0" parTransId="{91CC21BD-4D53-45EC-B10B-0840E212ACC1}" sibTransId="{92AD3632-0020-4942-9DB9-CDEB589E7224}"/>
    <dgm:cxn modelId="{DC1DC58F-D1DC-4E34-A82B-BBB724660047}" type="presOf" srcId="{541530C2-07C9-4E6F-BD1C-6BE7B0D03A37}" destId="{A3AED2D1-9544-4AFB-8373-204BA8BEB719}" srcOrd="0" destOrd="0" presId="urn:microsoft.com/office/officeart/2005/8/layout/default"/>
    <dgm:cxn modelId="{92F60494-40D2-4C62-9584-B9CFDB45B3A8}" srcId="{1BE6695D-9461-4317-B985-C53DC989480A}" destId="{FCC02C7E-3E17-4A69-914F-5C777A851B25}" srcOrd="0" destOrd="0" parTransId="{806D729A-9E4C-47ED-8696-737BD734BA17}" sibTransId="{E6058842-FFC6-4C0D-A2B9-8517350815F4}"/>
    <dgm:cxn modelId="{CFDB1196-4B5C-4B3F-A541-5654FD973509}" type="presOf" srcId="{CEDE7ED1-2DB0-484D-A4CD-D42FB15F4A34}" destId="{53C173A4-7943-4E17-9804-E06DEECB4D4E}" srcOrd="0" destOrd="0" presId="urn:microsoft.com/office/officeart/2005/8/layout/default"/>
    <dgm:cxn modelId="{959906AA-8309-4C7A-818C-1B6393702A06}" type="presOf" srcId="{A8B5983E-CB54-464D-A8F5-02976CDEB3CF}" destId="{A4BE8F93-C782-4E18-8340-8366D08BBDF9}" srcOrd="0" destOrd="0" presId="urn:microsoft.com/office/officeart/2005/8/layout/default"/>
    <dgm:cxn modelId="{9AA0B4CA-05AB-4578-A6C5-22D498AD3001}" srcId="{1BE6695D-9461-4317-B985-C53DC989480A}" destId="{1B5E4841-2DAB-409D-A997-037578EAEBAA}" srcOrd="4" destOrd="0" parTransId="{06FCC34D-47A6-4AE6-92D0-A3A1C51A0053}" sibTransId="{7E0496E4-2B92-4FF9-B43F-960EF2B5F196}"/>
    <dgm:cxn modelId="{98D522EB-DEEB-4DEA-B9D7-2B7A2CC133C1}" type="presOf" srcId="{8D393F77-3D84-4629-B812-F48D3B595D2B}" destId="{0DF756C7-8670-4205-B69C-AD089ED1F539}" srcOrd="0" destOrd="0" presId="urn:microsoft.com/office/officeart/2005/8/layout/default"/>
    <dgm:cxn modelId="{2E6649F1-2D45-4172-A2EB-73A6FFE39FB1}" srcId="{1BE6695D-9461-4317-B985-C53DC989480A}" destId="{A8B5983E-CB54-464D-A8F5-02976CDEB3CF}" srcOrd="2" destOrd="0" parTransId="{CDBF09A2-6CBC-45FA-9C4E-60BBB2A26EBD}" sibTransId="{5CC5AFB5-E8AB-43C8-88D3-EA586DB94064}"/>
    <dgm:cxn modelId="{0ABD60F6-5C73-4168-A389-0AF198248AEF}" type="presOf" srcId="{1BE6695D-9461-4317-B985-C53DC989480A}" destId="{3588E957-FC44-483D-9D1C-B8BD6A7FC9E9}" srcOrd="0" destOrd="0" presId="urn:microsoft.com/office/officeart/2005/8/layout/default"/>
    <dgm:cxn modelId="{D2B6D7F8-D480-4135-9D05-92F6034BF762}" srcId="{1BE6695D-9461-4317-B985-C53DC989480A}" destId="{541530C2-07C9-4E6F-BD1C-6BE7B0D03A37}" srcOrd="5" destOrd="0" parTransId="{F633EDAE-07FD-4FEE-8E5F-5F57C96FA974}" sibTransId="{E1446975-5821-4CD7-8430-C8FAD285D6ED}"/>
    <dgm:cxn modelId="{8EB24087-D161-498B-B399-0576789E31D8}" type="presParOf" srcId="{3588E957-FC44-483D-9D1C-B8BD6A7FC9E9}" destId="{1A0AFA00-BDC5-4E48-B3C0-F717BF43D51A}" srcOrd="0" destOrd="0" presId="urn:microsoft.com/office/officeart/2005/8/layout/default"/>
    <dgm:cxn modelId="{CEA90AA1-569E-4A31-9CCE-323001C4C4CF}" type="presParOf" srcId="{3588E957-FC44-483D-9D1C-B8BD6A7FC9E9}" destId="{9B7EDE9D-3E69-4A7D-983A-E2C89F757A73}" srcOrd="1" destOrd="0" presId="urn:microsoft.com/office/officeart/2005/8/layout/default"/>
    <dgm:cxn modelId="{7177F415-12E9-4669-9189-2AB33F5B4F86}" type="presParOf" srcId="{3588E957-FC44-483D-9D1C-B8BD6A7FC9E9}" destId="{53C173A4-7943-4E17-9804-E06DEECB4D4E}" srcOrd="2" destOrd="0" presId="urn:microsoft.com/office/officeart/2005/8/layout/default"/>
    <dgm:cxn modelId="{F0C2A92C-0D5F-4E4F-8C12-F9ECB7AFCEFB}" type="presParOf" srcId="{3588E957-FC44-483D-9D1C-B8BD6A7FC9E9}" destId="{F9EAD8B6-D1F0-4FAC-8771-A9E7C8F93472}" srcOrd="3" destOrd="0" presId="urn:microsoft.com/office/officeart/2005/8/layout/default"/>
    <dgm:cxn modelId="{D0D3D544-C19D-4484-A08A-7531C07E711D}" type="presParOf" srcId="{3588E957-FC44-483D-9D1C-B8BD6A7FC9E9}" destId="{A4BE8F93-C782-4E18-8340-8366D08BBDF9}" srcOrd="4" destOrd="0" presId="urn:microsoft.com/office/officeart/2005/8/layout/default"/>
    <dgm:cxn modelId="{5C0CC376-B815-4BD9-8E50-17044DA141FC}" type="presParOf" srcId="{3588E957-FC44-483D-9D1C-B8BD6A7FC9E9}" destId="{060128C6-C892-4CBB-843D-6AF055E08BD0}" srcOrd="5" destOrd="0" presId="urn:microsoft.com/office/officeart/2005/8/layout/default"/>
    <dgm:cxn modelId="{91FF7914-42A3-4D81-9DA3-8A5E53FE7206}" type="presParOf" srcId="{3588E957-FC44-483D-9D1C-B8BD6A7FC9E9}" destId="{0DF756C7-8670-4205-B69C-AD089ED1F539}" srcOrd="6" destOrd="0" presId="urn:microsoft.com/office/officeart/2005/8/layout/default"/>
    <dgm:cxn modelId="{12FD5B94-C0A4-41A6-B0FF-FC153E298EAB}" type="presParOf" srcId="{3588E957-FC44-483D-9D1C-B8BD6A7FC9E9}" destId="{CA50DEB2-AD9E-42E5-B47E-0BD69CBBB65E}" srcOrd="7" destOrd="0" presId="urn:microsoft.com/office/officeart/2005/8/layout/default"/>
    <dgm:cxn modelId="{5519C0BD-279E-4566-8951-FDD146BC8940}" type="presParOf" srcId="{3588E957-FC44-483D-9D1C-B8BD6A7FC9E9}" destId="{70D0A01D-296E-496D-BCEA-BCABB0BDEA1B}" srcOrd="8" destOrd="0" presId="urn:microsoft.com/office/officeart/2005/8/layout/default"/>
    <dgm:cxn modelId="{1788CF87-C21E-4F73-B971-3A84BCD67EC9}" type="presParOf" srcId="{3588E957-FC44-483D-9D1C-B8BD6A7FC9E9}" destId="{90B23CE3-D6CC-4818-BA77-B37674338329}" srcOrd="9" destOrd="0" presId="urn:microsoft.com/office/officeart/2005/8/layout/default"/>
    <dgm:cxn modelId="{AEF85436-8E03-4BF4-8C28-14B4E9545FC2}" type="presParOf" srcId="{3588E957-FC44-483D-9D1C-B8BD6A7FC9E9}" destId="{A3AED2D1-9544-4AFB-8373-204BA8BEB71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CA55E2-C313-4F46-9242-12AFCEB0139A}" type="doc">
      <dgm:prSet loTypeId="urn:microsoft.com/office/officeart/2005/8/layout/hierarchy2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0E64ECC-0F09-4994-B6AE-0E07D203AD1C}">
      <dgm:prSet phldrT="[Text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bs-Latn-BA" sz="1000" noProof="0" dirty="0"/>
            <a:t>Medijska i informacijska pismenost (MIP)</a:t>
          </a:r>
          <a:endParaRPr lang="en-GB" sz="1000" noProof="0" dirty="0"/>
        </a:p>
      </dgm:t>
    </dgm:pt>
    <dgm:pt modelId="{859A6680-B167-430D-982A-2B85C3810B98}" type="parTrans" cxnId="{D9F572B7-617E-4ACA-A68F-4ECFEBD80D2E}">
      <dgm:prSet/>
      <dgm:spPr/>
      <dgm:t>
        <a:bodyPr/>
        <a:lstStyle/>
        <a:p>
          <a:endParaRPr lang="en-GB" sz="2000" noProof="0" dirty="0"/>
        </a:p>
      </dgm:t>
    </dgm:pt>
    <dgm:pt modelId="{423DE605-8972-4A6D-895F-4F54674F0182}" type="sibTrans" cxnId="{D9F572B7-617E-4ACA-A68F-4ECFEBD80D2E}">
      <dgm:prSet/>
      <dgm:spPr/>
      <dgm:t>
        <a:bodyPr/>
        <a:lstStyle/>
        <a:p>
          <a:endParaRPr lang="en-GB" sz="2000" noProof="0" dirty="0"/>
        </a:p>
      </dgm:t>
    </dgm:pt>
    <dgm:pt modelId="{0E121FB6-39D1-48E0-BBAC-3AEBB38542BC}">
      <dgm:prSet phldrT="[Text]" custT="1"/>
      <dgm:spPr>
        <a:solidFill>
          <a:srgbClr val="00B050"/>
        </a:solidFill>
      </dgm:spPr>
      <dgm:t>
        <a:bodyPr/>
        <a:lstStyle/>
        <a:p>
          <a:r>
            <a:rPr lang="bs-Latn-BA" sz="1000" noProof="0" dirty="0"/>
            <a:t>Hibridni model</a:t>
          </a:r>
          <a:endParaRPr lang="en-GB" sz="1000" noProof="0" dirty="0"/>
        </a:p>
      </dgm:t>
    </dgm:pt>
    <dgm:pt modelId="{5FA91AF2-458E-429F-ADFC-264D9A6DE207}" type="parTrans" cxnId="{17532C66-7932-4BF5-B0BB-0FB2F064FB40}">
      <dgm:prSet custT="1"/>
      <dgm:spPr/>
      <dgm:t>
        <a:bodyPr/>
        <a:lstStyle/>
        <a:p>
          <a:endParaRPr lang="en-GB" sz="800" noProof="0" dirty="0"/>
        </a:p>
      </dgm:t>
    </dgm:pt>
    <dgm:pt modelId="{F5744ABC-BCCD-4225-B18B-4F42D74AED5F}" type="sibTrans" cxnId="{17532C66-7932-4BF5-B0BB-0FB2F064FB40}">
      <dgm:prSet/>
      <dgm:spPr/>
      <dgm:t>
        <a:bodyPr/>
        <a:lstStyle/>
        <a:p>
          <a:endParaRPr lang="en-GB" sz="2000" noProof="0" dirty="0"/>
        </a:p>
      </dgm:t>
    </dgm:pt>
    <dgm:pt modelId="{4DB0B7F0-C92E-4164-BA38-90BE8FA912EB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noProof="0" dirty="0"/>
            <a:t>DDLO</a:t>
          </a:r>
        </a:p>
      </dgm:t>
    </dgm:pt>
    <dgm:pt modelId="{624DC1A8-2C9D-49BA-A5BE-0AEA2FD5E352}" type="parTrans" cxnId="{4366E984-BA85-4161-9524-495CD43FE75C}">
      <dgm:prSet custT="1"/>
      <dgm:spPr/>
      <dgm:t>
        <a:bodyPr/>
        <a:lstStyle/>
        <a:p>
          <a:endParaRPr lang="en-GB" sz="600" noProof="0" dirty="0"/>
        </a:p>
      </dgm:t>
    </dgm:pt>
    <dgm:pt modelId="{AA547341-6316-42CE-861D-365948797D7E}" type="sibTrans" cxnId="{4366E984-BA85-4161-9524-495CD43FE75C}">
      <dgm:prSet/>
      <dgm:spPr/>
      <dgm:t>
        <a:bodyPr/>
        <a:lstStyle/>
        <a:p>
          <a:endParaRPr lang="en-GB" sz="2000" noProof="0" dirty="0"/>
        </a:p>
      </dgm:t>
    </dgm:pt>
    <dgm:pt modelId="{C215C6F6-93B2-4ECE-B553-7AD0842AEED7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noProof="0" dirty="0"/>
            <a:t>OER</a:t>
          </a:r>
        </a:p>
      </dgm:t>
    </dgm:pt>
    <dgm:pt modelId="{F4317BD6-01D0-4BFC-A157-6541126DF259}" type="parTrans" cxnId="{2B955821-65E2-4EA2-83D3-4D6DCACC3B0E}">
      <dgm:prSet custT="1"/>
      <dgm:spPr/>
      <dgm:t>
        <a:bodyPr/>
        <a:lstStyle/>
        <a:p>
          <a:endParaRPr lang="en-GB" sz="600" noProof="0" dirty="0"/>
        </a:p>
      </dgm:t>
    </dgm:pt>
    <dgm:pt modelId="{742DC549-765A-4906-BB58-73456ADEAFC9}" type="sibTrans" cxnId="{2B955821-65E2-4EA2-83D3-4D6DCACC3B0E}">
      <dgm:prSet/>
      <dgm:spPr/>
      <dgm:t>
        <a:bodyPr/>
        <a:lstStyle/>
        <a:p>
          <a:endParaRPr lang="en-GB" sz="2000" noProof="0" dirty="0"/>
        </a:p>
      </dgm:t>
    </dgm:pt>
    <dgm:pt modelId="{913CEDEC-3B92-4655-90C8-6F095E8F525D}">
      <dgm:prSet phldrT="[Text]" custT="1"/>
      <dgm:spPr>
        <a:solidFill>
          <a:srgbClr val="C00000"/>
        </a:solidFill>
      </dgm:spPr>
      <dgm:t>
        <a:bodyPr/>
        <a:lstStyle/>
        <a:p>
          <a:r>
            <a:rPr lang="en-GB" sz="1000" noProof="0" dirty="0"/>
            <a:t>Po</a:t>
          </a:r>
          <a:r>
            <a:rPr lang="bs-Latn-BA" sz="1000" noProof="0" dirty="0"/>
            <a:t>litike</a:t>
          </a:r>
          <a:endParaRPr lang="en-GB" sz="1000" noProof="0" dirty="0"/>
        </a:p>
      </dgm:t>
    </dgm:pt>
    <dgm:pt modelId="{9DF96E71-27DD-4651-ACE1-E0FEB911C1C0}" type="parTrans" cxnId="{163866C4-3A27-43B7-A746-F2EF10AB8EEA}">
      <dgm:prSet custT="1"/>
      <dgm:spPr/>
      <dgm:t>
        <a:bodyPr/>
        <a:lstStyle/>
        <a:p>
          <a:endParaRPr lang="en-GB" sz="600" noProof="0" dirty="0"/>
        </a:p>
      </dgm:t>
    </dgm:pt>
    <dgm:pt modelId="{17886111-997F-4FD0-9671-2F32C29907A8}" type="sibTrans" cxnId="{163866C4-3A27-43B7-A746-F2EF10AB8EEA}">
      <dgm:prSet/>
      <dgm:spPr/>
      <dgm:t>
        <a:bodyPr/>
        <a:lstStyle/>
        <a:p>
          <a:endParaRPr lang="en-GB" sz="2000" noProof="0" dirty="0"/>
        </a:p>
      </dgm:t>
    </dgm:pt>
    <dgm:pt modelId="{5B22386F-3948-4776-AFB7-FB717DB36B94}">
      <dgm:prSet phldrT="[Text]" custT="1"/>
      <dgm:spPr>
        <a:solidFill>
          <a:srgbClr val="C00000"/>
        </a:solidFill>
      </dgm:spPr>
      <dgm:t>
        <a:bodyPr/>
        <a:lstStyle/>
        <a:p>
          <a:r>
            <a:rPr lang="bs-Latn-BA" sz="1000" noProof="0" dirty="0"/>
            <a:t>Pozicijske studije</a:t>
          </a:r>
          <a:endParaRPr lang="en-GB" sz="1000" noProof="0" dirty="0"/>
        </a:p>
      </dgm:t>
    </dgm:pt>
    <dgm:pt modelId="{6D0A8073-98A1-4774-BD6A-1A2802CB491F}" type="parTrans" cxnId="{DD92573C-9DCE-4140-8EBA-5D329F968AA2}">
      <dgm:prSet custT="1"/>
      <dgm:spPr/>
      <dgm:t>
        <a:bodyPr/>
        <a:lstStyle/>
        <a:p>
          <a:endParaRPr lang="en-GB" sz="600" noProof="0" dirty="0"/>
        </a:p>
      </dgm:t>
    </dgm:pt>
    <dgm:pt modelId="{1ED2894E-B11B-473E-95AD-69863263D4E5}" type="sibTrans" cxnId="{DD92573C-9DCE-4140-8EBA-5D329F968AA2}">
      <dgm:prSet/>
      <dgm:spPr/>
      <dgm:t>
        <a:bodyPr/>
        <a:lstStyle/>
        <a:p>
          <a:endParaRPr lang="en-GB" sz="2000" noProof="0" dirty="0"/>
        </a:p>
      </dgm:t>
    </dgm:pt>
    <dgm:pt modelId="{8B5CEEA2-C9A9-4A03-8B3E-767329C26BB6}">
      <dgm:prSet custT="1"/>
      <dgm:spPr>
        <a:solidFill>
          <a:srgbClr val="00B050"/>
        </a:solidFill>
      </dgm:spPr>
      <dgm:t>
        <a:bodyPr/>
        <a:lstStyle/>
        <a:p>
          <a:r>
            <a:rPr lang="en-GB" sz="1000" noProof="0" dirty="0"/>
            <a:t>GID</a:t>
          </a:r>
        </a:p>
      </dgm:t>
    </dgm:pt>
    <dgm:pt modelId="{85C753D0-9CC4-4EEE-9241-1705EE0BD617}" type="parTrans" cxnId="{5ABAF6E6-6669-499E-9B79-7DD249D629FE}">
      <dgm:prSet custT="1"/>
      <dgm:spPr/>
      <dgm:t>
        <a:bodyPr/>
        <a:lstStyle/>
        <a:p>
          <a:endParaRPr lang="en-GB" sz="600" noProof="0" dirty="0"/>
        </a:p>
      </dgm:t>
    </dgm:pt>
    <dgm:pt modelId="{770D40DD-213F-4735-85E8-F785803427A4}" type="sibTrans" cxnId="{5ABAF6E6-6669-499E-9B79-7DD249D629FE}">
      <dgm:prSet/>
      <dgm:spPr/>
      <dgm:t>
        <a:bodyPr/>
        <a:lstStyle/>
        <a:p>
          <a:endParaRPr lang="en-GB" sz="2000" noProof="0" dirty="0"/>
        </a:p>
      </dgm:t>
    </dgm:pt>
    <dgm:pt modelId="{AE50B9C0-C81B-4F29-A835-991C3B0A538D}">
      <dgm:prSet custT="1"/>
      <dgm:spPr>
        <a:solidFill>
          <a:srgbClr val="C00000"/>
        </a:solidFill>
      </dgm:spPr>
      <dgm:t>
        <a:bodyPr/>
        <a:lstStyle/>
        <a:p>
          <a:r>
            <a:rPr lang="bs-Latn-BA" sz="1000" noProof="0" dirty="0"/>
            <a:t>Pregledne studije</a:t>
          </a:r>
          <a:endParaRPr lang="en-GB" sz="1000" noProof="0" dirty="0"/>
        </a:p>
      </dgm:t>
    </dgm:pt>
    <dgm:pt modelId="{4D0ABE7F-3098-4DD9-A96B-05EFBF423ADB}" type="parTrans" cxnId="{56E9D7DA-F3A2-4A1F-89B7-AC9C413A40EC}">
      <dgm:prSet custT="1"/>
      <dgm:spPr/>
      <dgm:t>
        <a:bodyPr/>
        <a:lstStyle/>
        <a:p>
          <a:endParaRPr lang="en-GB" sz="600" noProof="0" dirty="0"/>
        </a:p>
      </dgm:t>
    </dgm:pt>
    <dgm:pt modelId="{DB1EB026-92A6-4FDA-ADC9-ABD7F70C00D7}" type="sibTrans" cxnId="{56E9D7DA-F3A2-4A1F-89B7-AC9C413A40EC}">
      <dgm:prSet/>
      <dgm:spPr/>
      <dgm:t>
        <a:bodyPr/>
        <a:lstStyle/>
        <a:p>
          <a:endParaRPr lang="en-GB" sz="2000" noProof="0" dirty="0"/>
        </a:p>
      </dgm:t>
    </dgm:pt>
    <dgm:pt modelId="{743030D6-53E8-452F-A484-0C7610E62E39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bs-Latn-BA" sz="1000" noProof="0" dirty="0"/>
            <a:t>Empirijska </a:t>
          </a:r>
          <a:r>
            <a:rPr lang="bs-Latn-BA" sz="1000" noProof="0" dirty="0" err="1"/>
            <a:t>istraživanja</a:t>
          </a:r>
          <a:endParaRPr lang="en-GB" sz="1000" noProof="0" dirty="0"/>
        </a:p>
      </dgm:t>
    </dgm:pt>
    <dgm:pt modelId="{C94C1687-0808-4C70-B0F8-93E3A85B8361}" type="parTrans" cxnId="{B9547CC4-EA78-499C-836B-18F7CB466740}">
      <dgm:prSet custT="1"/>
      <dgm:spPr/>
      <dgm:t>
        <a:bodyPr/>
        <a:lstStyle/>
        <a:p>
          <a:endParaRPr lang="en-GB" sz="600" noProof="0" dirty="0"/>
        </a:p>
      </dgm:t>
    </dgm:pt>
    <dgm:pt modelId="{CAB5D0D5-EB8E-4686-984F-F4814F68DF50}" type="sibTrans" cxnId="{B9547CC4-EA78-499C-836B-18F7CB466740}">
      <dgm:prSet/>
      <dgm:spPr/>
      <dgm:t>
        <a:bodyPr/>
        <a:lstStyle/>
        <a:p>
          <a:endParaRPr lang="en-GB" sz="2000" noProof="0" dirty="0"/>
        </a:p>
      </dgm:t>
    </dgm:pt>
    <dgm:pt modelId="{768E9AF6-A3FC-4C37-84E8-C4A4B4D6ECE7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GB" sz="1000" noProof="0" dirty="0"/>
            <a:t>Pilot </a:t>
          </a:r>
          <a:r>
            <a:rPr lang="bs-Latn-BA" sz="1000" noProof="0" dirty="0"/>
            <a:t>obuke i radionice</a:t>
          </a:r>
          <a:endParaRPr lang="en-GB" sz="1000" noProof="0" dirty="0"/>
        </a:p>
      </dgm:t>
    </dgm:pt>
    <dgm:pt modelId="{355CB434-BCEB-4435-86F6-7A94B44EDDB5}" type="parTrans" cxnId="{6BD35FA9-CDCF-475B-8AA8-775B41D6A843}">
      <dgm:prSet custT="1"/>
      <dgm:spPr/>
      <dgm:t>
        <a:bodyPr/>
        <a:lstStyle/>
        <a:p>
          <a:endParaRPr lang="en-GB" sz="600" noProof="0" dirty="0"/>
        </a:p>
      </dgm:t>
    </dgm:pt>
    <dgm:pt modelId="{B7B19FFB-B78C-4A2F-84FE-D2DBDB5603B7}" type="sibTrans" cxnId="{6BD35FA9-CDCF-475B-8AA8-775B41D6A843}">
      <dgm:prSet/>
      <dgm:spPr/>
      <dgm:t>
        <a:bodyPr/>
        <a:lstStyle/>
        <a:p>
          <a:endParaRPr lang="en-GB" sz="2000" noProof="0" dirty="0"/>
        </a:p>
      </dgm:t>
    </dgm:pt>
    <dgm:pt modelId="{B590EDB0-7786-4CF5-9A64-8156671E8FFB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GB" sz="1000" noProof="0" dirty="0"/>
            <a:t>MIL MOOC</a:t>
          </a:r>
        </a:p>
      </dgm:t>
    </dgm:pt>
    <dgm:pt modelId="{03EC87E5-B457-4495-A7A5-73F8383E6174}" type="parTrans" cxnId="{B8C430A0-4C4F-4461-8829-6C347DD49E86}">
      <dgm:prSet custT="1"/>
      <dgm:spPr/>
      <dgm:t>
        <a:bodyPr/>
        <a:lstStyle/>
        <a:p>
          <a:endParaRPr lang="en-GB" sz="600" noProof="0" dirty="0"/>
        </a:p>
      </dgm:t>
    </dgm:pt>
    <dgm:pt modelId="{EB8E5E36-9885-4FC7-8AC2-363DC94FC733}" type="sibTrans" cxnId="{B8C430A0-4C4F-4461-8829-6C347DD49E86}">
      <dgm:prSet/>
      <dgm:spPr/>
      <dgm:t>
        <a:bodyPr/>
        <a:lstStyle/>
        <a:p>
          <a:endParaRPr lang="en-GB" sz="2000" noProof="0" dirty="0"/>
        </a:p>
      </dgm:t>
    </dgm:pt>
    <dgm:pt modelId="{5F30156B-6260-40B3-ACD1-EDF20868DE42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bs-Latn-BA" sz="1000" noProof="0" dirty="0" err="1"/>
            <a:t>DKRuDD</a:t>
          </a:r>
          <a:endParaRPr lang="en-GB" sz="1000" noProof="0" dirty="0"/>
        </a:p>
      </dgm:t>
    </dgm:pt>
    <dgm:pt modelId="{929D9FB5-44E7-45E6-AA3D-6D7D25F167DC}" type="parTrans" cxnId="{6E2B2C9D-6A23-4C09-B18C-9C62CE3DD587}">
      <dgm:prSet custT="1"/>
      <dgm:spPr/>
      <dgm:t>
        <a:bodyPr/>
        <a:lstStyle/>
        <a:p>
          <a:endParaRPr lang="en-GB" sz="600" noProof="0" dirty="0"/>
        </a:p>
      </dgm:t>
    </dgm:pt>
    <dgm:pt modelId="{12D7B0D1-93F5-43DD-B652-7C2BDBE7EE3A}" type="sibTrans" cxnId="{6E2B2C9D-6A23-4C09-B18C-9C62CE3DD587}">
      <dgm:prSet/>
      <dgm:spPr/>
      <dgm:t>
        <a:bodyPr/>
        <a:lstStyle/>
        <a:p>
          <a:endParaRPr lang="en-GB" sz="2000" noProof="0" dirty="0"/>
        </a:p>
      </dgm:t>
    </dgm:pt>
    <dgm:pt modelId="{BB99530F-4CB8-4FF6-A8D6-A00EE644A867}">
      <dgm:prSet custT="1"/>
      <dgm:spPr>
        <a:solidFill>
          <a:srgbClr val="D6A300"/>
        </a:solidFill>
      </dgm:spPr>
      <dgm:t>
        <a:bodyPr/>
        <a:lstStyle/>
        <a:p>
          <a:r>
            <a:rPr lang="bs-Latn-BA" sz="1000" noProof="0" dirty="0"/>
            <a:t>Nastavnici i bibliotekari</a:t>
          </a:r>
          <a:endParaRPr lang="en-GB" sz="1000" noProof="0" dirty="0"/>
        </a:p>
      </dgm:t>
    </dgm:pt>
    <dgm:pt modelId="{9BAA5FBC-5154-4084-8205-AA40280CE74E}" type="parTrans" cxnId="{CD76B155-510D-4842-98D2-4A92237C89CA}">
      <dgm:prSet custT="1"/>
      <dgm:spPr/>
      <dgm:t>
        <a:bodyPr/>
        <a:lstStyle/>
        <a:p>
          <a:endParaRPr lang="en-GB" sz="600" noProof="0" dirty="0"/>
        </a:p>
      </dgm:t>
    </dgm:pt>
    <dgm:pt modelId="{3A556052-0B26-42B0-AABF-26CB75E907BA}" type="sibTrans" cxnId="{CD76B155-510D-4842-98D2-4A92237C89CA}">
      <dgm:prSet/>
      <dgm:spPr/>
      <dgm:t>
        <a:bodyPr/>
        <a:lstStyle/>
        <a:p>
          <a:endParaRPr lang="en-GB" sz="2000" noProof="0" dirty="0"/>
        </a:p>
      </dgm:t>
    </dgm:pt>
    <dgm:pt modelId="{DF1B25C7-7FD6-43B5-9D8E-C92A3ED5F3D8}">
      <dgm:prSet custT="1"/>
      <dgm:spPr>
        <a:solidFill>
          <a:srgbClr val="D6A300"/>
        </a:solidFill>
      </dgm:spPr>
      <dgm:t>
        <a:bodyPr/>
        <a:lstStyle/>
        <a:p>
          <a:r>
            <a:rPr lang="bs-Latn-BA" sz="1000" noProof="0" dirty="0"/>
            <a:t>Novinari</a:t>
          </a:r>
          <a:endParaRPr lang="en-GB" sz="1000" noProof="0" dirty="0"/>
        </a:p>
      </dgm:t>
    </dgm:pt>
    <dgm:pt modelId="{641851DD-D641-4EF9-B7F4-91599C0469CC}" type="parTrans" cxnId="{12C1D78C-73CB-4B20-9DBC-3F0D1C3C7932}">
      <dgm:prSet custT="1"/>
      <dgm:spPr/>
      <dgm:t>
        <a:bodyPr/>
        <a:lstStyle/>
        <a:p>
          <a:endParaRPr lang="en-GB" sz="600" noProof="0" dirty="0"/>
        </a:p>
      </dgm:t>
    </dgm:pt>
    <dgm:pt modelId="{7DF9F4C6-E6BF-4AC3-9AAF-26C0DEF66769}" type="sibTrans" cxnId="{12C1D78C-73CB-4B20-9DBC-3F0D1C3C7932}">
      <dgm:prSet/>
      <dgm:spPr/>
      <dgm:t>
        <a:bodyPr/>
        <a:lstStyle/>
        <a:p>
          <a:endParaRPr lang="en-GB" sz="2000" noProof="0" dirty="0"/>
        </a:p>
      </dgm:t>
    </dgm:pt>
    <dgm:pt modelId="{515CB038-0C3B-406F-8798-C6BE4B7691CF}">
      <dgm:prSet custT="1"/>
      <dgm:spPr>
        <a:solidFill>
          <a:srgbClr val="D6A300"/>
        </a:solidFill>
      </dgm:spPr>
      <dgm:t>
        <a:bodyPr/>
        <a:lstStyle/>
        <a:p>
          <a:r>
            <a:rPr lang="bs-Latn-BA" sz="1000" noProof="0" dirty="0"/>
            <a:t>Studenti</a:t>
          </a:r>
          <a:endParaRPr lang="en-GB" sz="1000" noProof="0" dirty="0"/>
        </a:p>
      </dgm:t>
    </dgm:pt>
    <dgm:pt modelId="{04ED85AC-5F4D-4226-9E6E-8091AB581C0C}" type="parTrans" cxnId="{A156FEE8-39CF-45CB-9E16-B3D14E7122CD}">
      <dgm:prSet custT="1"/>
      <dgm:spPr/>
      <dgm:t>
        <a:bodyPr/>
        <a:lstStyle/>
        <a:p>
          <a:endParaRPr lang="en-GB" sz="600" noProof="0" dirty="0"/>
        </a:p>
      </dgm:t>
    </dgm:pt>
    <dgm:pt modelId="{FE62F3CB-877B-4DD8-82EE-57E8E52CF7A4}" type="sibTrans" cxnId="{A156FEE8-39CF-45CB-9E16-B3D14E7122CD}">
      <dgm:prSet/>
      <dgm:spPr/>
      <dgm:t>
        <a:bodyPr/>
        <a:lstStyle/>
        <a:p>
          <a:endParaRPr lang="en-GB" sz="2000" noProof="0" dirty="0"/>
        </a:p>
      </dgm:t>
    </dgm:pt>
    <dgm:pt modelId="{4E90AEF6-F238-4DBC-97E0-741E41E3E45F}">
      <dgm:prSet custT="1"/>
      <dgm:spPr>
        <a:solidFill>
          <a:srgbClr val="C00000"/>
        </a:solidFill>
      </dgm:spPr>
      <dgm:t>
        <a:bodyPr/>
        <a:lstStyle/>
        <a:p>
          <a:r>
            <a:rPr lang="bs-Latn-BA" sz="1000" noProof="0" dirty="0"/>
            <a:t>Konsultacije sa zainteresiranim stranama u BiH</a:t>
          </a:r>
          <a:endParaRPr lang="en-GB" sz="1000" noProof="0" dirty="0"/>
        </a:p>
      </dgm:t>
    </dgm:pt>
    <dgm:pt modelId="{F76B6DB8-CFB3-4607-B1E2-67277F2945EB}" type="parTrans" cxnId="{A7C0CF1C-2D2D-4E42-B8F2-3C347126CFD7}">
      <dgm:prSet custT="1"/>
      <dgm:spPr/>
      <dgm:t>
        <a:bodyPr/>
        <a:lstStyle/>
        <a:p>
          <a:endParaRPr lang="en-GB" sz="600" noProof="0" dirty="0"/>
        </a:p>
      </dgm:t>
    </dgm:pt>
    <dgm:pt modelId="{EB73ABFB-6371-44B2-9A4E-3B9FD1E64D82}" type="sibTrans" cxnId="{A7C0CF1C-2D2D-4E42-B8F2-3C347126CFD7}">
      <dgm:prSet/>
      <dgm:spPr/>
      <dgm:t>
        <a:bodyPr/>
        <a:lstStyle/>
        <a:p>
          <a:endParaRPr lang="en-GB" sz="2000" noProof="0" dirty="0"/>
        </a:p>
      </dgm:t>
    </dgm:pt>
    <dgm:pt modelId="{B1E6F960-D365-425F-ABD8-8D897DF2C79E}">
      <dgm:prSet custT="1"/>
      <dgm:spPr>
        <a:solidFill>
          <a:srgbClr val="00B050"/>
        </a:solidFill>
      </dgm:spPr>
      <dgm:t>
        <a:bodyPr/>
        <a:lstStyle/>
        <a:p>
          <a:r>
            <a:rPr lang="bs-Latn-BA" sz="1000" noProof="0" dirty="0"/>
            <a:t>Horizontalna i vertikalna integracija</a:t>
          </a:r>
          <a:endParaRPr lang="en-GB" sz="1000" noProof="0" dirty="0"/>
        </a:p>
      </dgm:t>
    </dgm:pt>
    <dgm:pt modelId="{C6EF323C-8F26-41D1-A7AE-95E755D68192}" type="parTrans" cxnId="{E707BFD5-CD32-4A28-91BE-C9E0C431241B}">
      <dgm:prSet custT="1"/>
      <dgm:spPr/>
      <dgm:t>
        <a:bodyPr/>
        <a:lstStyle/>
        <a:p>
          <a:endParaRPr lang="en-GB" sz="600" noProof="0" dirty="0"/>
        </a:p>
      </dgm:t>
    </dgm:pt>
    <dgm:pt modelId="{5ED583B0-59B7-4550-9F36-9B47D741B82D}" type="sibTrans" cxnId="{E707BFD5-CD32-4A28-91BE-C9E0C431241B}">
      <dgm:prSet/>
      <dgm:spPr/>
      <dgm:t>
        <a:bodyPr/>
        <a:lstStyle/>
        <a:p>
          <a:endParaRPr lang="en-GB" sz="2000" noProof="0" dirty="0"/>
        </a:p>
      </dgm:t>
    </dgm:pt>
    <dgm:pt modelId="{88275398-C699-4E0D-A5B4-A3DC802BF553}">
      <dgm:prSet custT="1"/>
      <dgm:spPr>
        <a:solidFill>
          <a:srgbClr val="D6A300"/>
        </a:solidFill>
      </dgm:spPr>
      <dgm:t>
        <a:bodyPr/>
        <a:lstStyle/>
        <a:p>
          <a:r>
            <a:rPr lang="bs-Latn-BA" sz="1000" noProof="0" dirty="0"/>
            <a:t>Cjeloživotno učenje</a:t>
          </a:r>
          <a:endParaRPr lang="en-GB" sz="1000" noProof="0" dirty="0"/>
        </a:p>
      </dgm:t>
    </dgm:pt>
    <dgm:pt modelId="{2724A66C-2F00-4A2E-AD95-5CFC40C64F90}" type="parTrans" cxnId="{B64B20BA-7283-4AFF-8217-CF1B4EA09506}">
      <dgm:prSet custT="1"/>
      <dgm:spPr/>
      <dgm:t>
        <a:bodyPr/>
        <a:lstStyle/>
        <a:p>
          <a:endParaRPr lang="en-GB" sz="600" noProof="0" dirty="0"/>
        </a:p>
      </dgm:t>
    </dgm:pt>
    <dgm:pt modelId="{53B51B4B-EB84-420B-A7B1-E2FF856FDC48}" type="sibTrans" cxnId="{B64B20BA-7283-4AFF-8217-CF1B4EA09506}">
      <dgm:prSet/>
      <dgm:spPr/>
      <dgm:t>
        <a:bodyPr/>
        <a:lstStyle/>
        <a:p>
          <a:endParaRPr lang="en-GB" sz="2000" noProof="0" dirty="0"/>
        </a:p>
      </dgm:t>
    </dgm:pt>
    <dgm:pt modelId="{76865ACA-878D-4F84-98A2-ABE908F38C77}">
      <dgm:prSet custT="1"/>
      <dgm:spPr>
        <a:solidFill>
          <a:srgbClr val="D6A300"/>
        </a:solidFill>
      </dgm:spPr>
      <dgm:t>
        <a:bodyPr/>
        <a:lstStyle/>
        <a:p>
          <a:r>
            <a:rPr lang="bs-Latn-BA" sz="1000" noProof="0" dirty="0"/>
            <a:t>Među-kurikularna saradnja</a:t>
          </a:r>
          <a:endParaRPr lang="en-GB" sz="1000" noProof="0" dirty="0"/>
        </a:p>
      </dgm:t>
    </dgm:pt>
    <dgm:pt modelId="{62FB6D00-85E6-486C-AF9D-B579F68455B0}" type="parTrans" cxnId="{237A2CD6-A5E8-4DA1-ABD0-9E8E3BE1ABC9}">
      <dgm:prSet custT="1"/>
      <dgm:spPr/>
      <dgm:t>
        <a:bodyPr/>
        <a:lstStyle/>
        <a:p>
          <a:endParaRPr lang="en-GB" sz="600" noProof="0" dirty="0"/>
        </a:p>
      </dgm:t>
    </dgm:pt>
    <dgm:pt modelId="{2E1887CC-330C-4AF0-8EE7-DEF206C65073}" type="sibTrans" cxnId="{237A2CD6-A5E8-4DA1-ABD0-9E8E3BE1ABC9}">
      <dgm:prSet/>
      <dgm:spPr/>
      <dgm:t>
        <a:bodyPr/>
        <a:lstStyle/>
        <a:p>
          <a:endParaRPr lang="en-GB" sz="2000"/>
        </a:p>
      </dgm:t>
    </dgm:pt>
    <dgm:pt modelId="{E88C1F58-AE0A-4B46-86F6-560E24D59F9E}">
      <dgm:prSet custT="1"/>
      <dgm:spPr>
        <a:solidFill>
          <a:srgbClr val="D6A300"/>
        </a:solidFill>
      </dgm:spPr>
      <dgm:t>
        <a:bodyPr/>
        <a:lstStyle/>
        <a:p>
          <a:r>
            <a:rPr lang="bs-Latn-BA" sz="1000" noProof="0" dirty="0"/>
            <a:t>Među-profesionalno partnerstvo</a:t>
          </a:r>
          <a:endParaRPr lang="en-GB" sz="1000" noProof="0" dirty="0"/>
        </a:p>
      </dgm:t>
    </dgm:pt>
    <dgm:pt modelId="{77A56267-CAAC-47F6-BA03-C570603E3AA1}" type="parTrans" cxnId="{07AE9F88-E2FA-4794-A707-D0975BB69CCC}">
      <dgm:prSet custT="1"/>
      <dgm:spPr/>
      <dgm:t>
        <a:bodyPr/>
        <a:lstStyle/>
        <a:p>
          <a:endParaRPr lang="en-GB" sz="600"/>
        </a:p>
      </dgm:t>
    </dgm:pt>
    <dgm:pt modelId="{5EC195D9-8685-4F36-8E81-2AF35D365433}" type="sibTrans" cxnId="{07AE9F88-E2FA-4794-A707-D0975BB69CCC}">
      <dgm:prSet/>
      <dgm:spPr/>
      <dgm:t>
        <a:bodyPr/>
        <a:lstStyle/>
        <a:p>
          <a:endParaRPr lang="en-GB" sz="2000"/>
        </a:p>
      </dgm:t>
    </dgm:pt>
    <dgm:pt modelId="{EA788E0F-9FFF-461B-A90C-A650A8D38CAD}">
      <dgm:prSet custT="1"/>
      <dgm:spPr>
        <a:solidFill>
          <a:srgbClr val="C00000"/>
        </a:solidFill>
      </dgm:spPr>
      <dgm:t>
        <a:bodyPr/>
        <a:lstStyle/>
        <a:p>
          <a:r>
            <a:rPr lang="bs-Latn-BA" sz="1000" noProof="0" dirty="0"/>
            <a:t>Lobiranje i zagovaranje</a:t>
          </a:r>
          <a:endParaRPr lang="en-GB" sz="1000" noProof="0" dirty="0"/>
        </a:p>
      </dgm:t>
    </dgm:pt>
    <dgm:pt modelId="{61FC7FEF-168F-4B11-AD26-2461927F1230}" type="parTrans" cxnId="{6471B6D0-6389-4CF7-A3FF-C10758F3101C}">
      <dgm:prSet custT="1"/>
      <dgm:spPr/>
      <dgm:t>
        <a:bodyPr/>
        <a:lstStyle/>
        <a:p>
          <a:endParaRPr lang="en-GB" sz="600"/>
        </a:p>
      </dgm:t>
    </dgm:pt>
    <dgm:pt modelId="{7BA3A9D5-6A0A-474E-A37E-5E83069BE150}" type="sibTrans" cxnId="{6471B6D0-6389-4CF7-A3FF-C10758F3101C}">
      <dgm:prSet/>
      <dgm:spPr/>
      <dgm:t>
        <a:bodyPr/>
        <a:lstStyle/>
        <a:p>
          <a:endParaRPr lang="en-GB" sz="2000"/>
        </a:p>
      </dgm:t>
    </dgm:pt>
    <dgm:pt modelId="{F56AA978-2FF1-4445-8AF0-3438F81D9FC5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GB" sz="1000" noProof="0" dirty="0"/>
            <a:t>MI</a:t>
          </a:r>
          <a:r>
            <a:rPr lang="bs-Latn-BA" sz="1000" noProof="0" dirty="0"/>
            <a:t>P</a:t>
          </a:r>
          <a:r>
            <a:rPr lang="hr-HR" sz="1000" dirty="0"/>
            <a:t> </a:t>
          </a:r>
          <a:r>
            <a:rPr lang="hr-HR" sz="1000" dirty="0" err="1"/>
            <a:t>Edicija i izdavaštvo</a:t>
          </a:r>
          <a:endParaRPr lang="en-GB" sz="1000" dirty="0"/>
        </a:p>
      </dgm:t>
    </dgm:pt>
    <dgm:pt modelId="{FD112CF3-ABEB-4A46-940C-B8A55A3114DA}" type="parTrans" cxnId="{8160620B-DD4D-406F-BD61-9954AB623620}">
      <dgm:prSet custT="1"/>
      <dgm:spPr/>
      <dgm:t>
        <a:bodyPr/>
        <a:lstStyle/>
        <a:p>
          <a:endParaRPr lang="en-GB" sz="600"/>
        </a:p>
      </dgm:t>
    </dgm:pt>
    <dgm:pt modelId="{E0E4DB10-4492-4D5E-A1FE-16CB5218FC96}" type="sibTrans" cxnId="{8160620B-DD4D-406F-BD61-9954AB623620}">
      <dgm:prSet/>
      <dgm:spPr/>
      <dgm:t>
        <a:bodyPr/>
        <a:lstStyle/>
        <a:p>
          <a:endParaRPr lang="en-GB" sz="2000"/>
        </a:p>
      </dgm:t>
    </dgm:pt>
    <dgm:pt modelId="{8E7986A7-B74D-438B-8C37-C9D494C8FDA3}">
      <dgm:prSet custT="1"/>
      <dgm:spPr>
        <a:solidFill>
          <a:srgbClr val="D6A300"/>
        </a:solidFill>
      </dgm:spPr>
      <dgm:t>
        <a:bodyPr/>
        <a:lstStyle/>
        <a:p>
          <a:r>
            <a:rPr lang="hr-HR" sz="1000" dirty="0"/>
            <a:t>Adaptacija UNESCO MIP </a:t>
          </a:r>
          <a:r>
            <a:rPr lang="hr-HR" sz="1000" dirty="0" err="1"/>
            <a:t>Curriculuma</a:t>
          </a:r>
          <a:endParaRPr lang="hr-HR" sz="1000" dirty="0"/>
        </a:p>
      </dgm:t>
    </dgm:pt>
    <dgm:pt modelId="{BC30CE08-3E87-46CB-A5FC-9C3722E1B851}" type="parTrans" cxnId="{798ECCF5-F730-43B9-8F78-F8A13024FFAE}">
      <dgm:prSet custT="1"/>
      <dgm:spPr/>
      <dgm:t>
        <a:bodyPr/>
        <a:lstStyle/>
        <a:p>
          <a:endParaRPr lang="en-GB" sz="600"/>
        </a:p>
      </dgm:t>
    </dgm:pt>
    <dgm:pt modelId="{5F23073C-1691-439D-9139-C1DDA3E411DB}" type="sibTrans" cxnId="{798ECCF5-F730-43B9-8F78-F8A13024FFAE}">
      <dgm:prSet/>
      <dgm:spPr/>
      <dgm:t>
        <a:bodyPr/>
        <a:lstStyle/>
        <a:p>
          <a:endParaRPr lang="en-GB" sz="2000"/>
        </a:p>
      </dgm:t>
    </dgm:pt>
    <dgm:pt modelId="{E1943624-9139-4A06-82A9-C223335CCA17}">
      <dgm:prSet custT="1"/>
      <dgm:spPr>
        <a:solidFill>
          <a:srgbClr val="D6A300"/>
        </a:solidFill>
      </dgm:spPr>
      <dgm:t>
        <a:bodyPr/>
        <a:lstStyle/>
        <a:p>
          <a:r>
            <a:rPr lang="hr-HR" sz="1000" dirty="0"/>
            <a:t>MIPuBiH: Istraživanje i razvoj</a:t>
          </a:r>
          <a:endParaRPr lang="en-GB" sz="1000" dirty="0"/>
        </a:p>
      </dgm:t>
    </dgm:pt>
    <dgm:pt modelId="{B3ED4235-1FFA-409E-8A3A-05829703E48F}" type="parTrans" cxnId="{32CA2F5E-E7EE-4B19-895E-4A4D6CD8110F}">
      <dgm:prSet custT="1"/>
      <dgm:spPr/>
      <dgm:t>
        <a:bodyPr/>
        <a:lstStyle/>
        <a:p>
          <a:endParaRPr lang="en-GB" sz="600"/>
        </a:p>
      </dgm:t>
    </dgm:pt>
    <dgm:pt modelId="{23AD2747-0625-4CB6-9EBF-C12E3D5A078F}" type="sibTrans" cxnId="{32CA2F5E-E7EE-4B19-895E-4A4D6CD8110F}">
      <dgm:prSet/>
      <dgm:spPr/>
      <dgm:t>
        <a:bodyPr/>
        <a:lstStyle/>
        <a:p>
          <a:endParaRPr lang="en-GB" sz="2000"/>
        </a:p>
      </dgm:t>
    </dgm:pt>
    <dgm:pt modelId="{8EC0BDDF-04B6-4A51-BC76-8F202D93E235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bs-Latn-BA" sz="1000" noProof="0" dirty="0" err="1"/>
            <a:t>Istraživanje</a:t>
          </a:r>
          <a:r>
            <a:rPr lang="bs-Latn-BA" sz="1000" noProof="0" dirty="0"/>
            <a:t> i razvoj</a:t>
          </a:r>
          <a:endParaRPr lang="en-GB" sz="1000" noProof="0" dirty="0"/>
        </a:p>
      </dgm:t>
    </dgm:pt>
    <dgm:pt modelId="{2E3AEBCC-23C2-49CF-939B-73F15FE63AB0}" type="sibTrans" cxnId="{DFEC12F8-9470-4B4C-9B1D-112836B9FB70}">
      <dgm:prSet/>
      <dgm:spPr/>
      <dgm:t>
        <a:bodyPr/>
        <a:lstStyle/>
        <a:p>
          <a:endParaRPr lang="en-GB" sz="2000" noProof="0" dirty="0"/>
        </a:p>
      </dgm:t>
    </dgm:pt>
    <dgm:pt modelId="{3E0EF9BC-3971-480D-BE05-B027B3204649}" type="parTrans" cxnId="{DFEC12F8-9470-4B4C-9B1D-112836B9FB70}">
      <dgm:prSet custT="1"/>
      <dgm:spPr/>
      <dgm:t>
        <a:bodyPr/>
        <a:lstStyle/>
        <a:p>
          <a:endParaRPr lang="en-GB" sz="800" noProof="0" dirty="0"/>
        </a:p>
      </dgm:t>
    </dgm:pt>
    <dgm:pt modelId="{820A71B6-24B1-44C7-9B86-60F5C22BB3CE}" type="pres">
      <dgm:prSet presAssocID="{C0CA55E2-C313-4F46-9242-12AFCEB0139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B07F0BD-0DE0-46EB-AF1D-AB06243C2BEB}" type="pres">
      <dgm:prSet presAssocID="{F0E64ECC-0F09-4994-B6AE-0E07D203AD1C}" presName="root1" presStyleCnt="0"/>
      <dgm:spPr/>
    </dgm:pt>
    <dgm:pt modelId="{2C4D77F8-30D1-45E2-B7B0-3787E304C0BB}" type="pres">
      <dgm:prSet presAssocID="{F0E64ECC-0F09-4994-B6AE-0E07D203AD1C}" presName="LevelOneTextNode" presStyleLbl="node0" presStyleIdx="0" presStyleCnt="1" custScaleX="102026" custLinFactNeighborX="-81486" custLinFactNeighborY="-33587">
        <dgm:presLayoutVars>
          <dgm:chPref val="3"/>
        </dgm:presLayoutVars>
      </dgm:prSet>
      <dgm:spPr/>
    </dgm:pt>
    <dgm:pt modelId="{F033BCAF-9320-4202-A295-7385EC8053C6}" type="pres">
      <dgm:prSet presAssocID="{F0E64ECC-0F09-4994-B6AE-0E07D203AD1C}" presName="level2hierChild" presStyleCnt="0"/>
      <dgm:spPr/>
    </dgm:pt>
    <dgm:pt modelId="{D288FF87-DB6B-4F31-971A-23F8A06059C9}" type="pres">
      <dgm:prSet presAssocID="{5FA91AF2-458E-429F-ADFC-264D9A6DE207}" presName="conn2-1" presStyleLbl="parChTrans1D2" presStyleIdx="0" presStyleCnt="3"/>
      <dgm:spPr/>
    </dgm:pt>
    <dgm:pt modelId="{0CA123F9-35FE-4B2F-A255-3CCC20CF5617}" type="pres">
      <dgm:prSet presAssocID="{5FA91AF2-458E-429F-ADFC-264D9A6DE207}" presName="connTx" presStyleLbl="parChTrans1D2" presStyleIdx="0" presStyleCnt="3"/>
      <dgm:spPr/>
    </dgm:pt>
    <dgm:pt modelId="{44AD9A97-FF17-43E9-BFCF-6566EF616B6B}" type="pres">
      <dgm:prSet presAssocID="{0E121FB6-39D1-48E0-BBAC-3AEBB38542BC}" presName="root2" presStyleCnt="0"/>
      <dgm:spPr/>
    </dgm:pt>
    <dgm:pt modelId="{7759E72C-5B98-4BE8-92D7-627700390B04}" type="pres">
      <dgm:prSet presAssocID="{0E121FB6-39D1-48E0-BBAC-3AEBB38542BC}" presName="LevelTwoTextNode" presStyleLbl="node2" presStyleIdx="0" presStyleCnt="3" custLinFactNeighborX="-68305" custLinFactNeighborY="1409">
        <dgm:presLayoutVars>
          <dgm:chPref val="3"/>
        </dgm:presLayoutVars>
      </dgm:prSet>
      <dgm:spPr/>
    </dgm:pt>
    <dgm:pt modelId="{204B8F6A-C0CD-4B70-B17C-E126CE47D4DF}" type="pres">
      <dgm:prSet presAssocID="{0E121FB6-39D1-48E0-BBAC-3AEBB38542BC}" presName="level3hierChild" presStyleCnt="0"/>
      <dgm:spPr/>
    </dgm:pt>
    <dgm:pt modelId="{8AF04BC9-E27F-4E84-B5AF-8D9333024CD8}" type="pres">
      <dgm:prSet presAssocID="{624DC1A8-2C9D-49BA-A5BE-0AEA2FD5E352}" presName="conn2-1" presStyleLbl="parChTrans1D3" presStyleIdx="0" presStyleCnt="13"/>
      <dgm:spPr/>
    </dgm:pt>
    <dgm:pt modelId="{7D9867C5-BD9D-406F-BDDD-765E04D0EE9B}" type="pres">
      <dgm:prSet presAssocID="{624DC1A8-2C9D-49BA-A5BE-0AEA2FD5E352}" presName="connTx" presStyleLbl="parChTrans1D3" presStyleIdx="0" presStyleCnt="13"/>
      <dgm:spPr/>
    </dgm:pt>
    <dgm:pt modelId="{34F01829-EBA4-4715-8B53-C51E9044EAE2}" type="pres">
      <dgm:prSet presAssocID="{4DB0B7F0-C92E-4164-BA38-90BE8FA912EB}" presName="root2" presStyleCnt="0"/>
      <dgm:spPr/>
    </dgm:pt>
    <dgm:pt modelId="{FE01A633-C89B-4055-B772-01D28E604CCF}" type="pres">
      <dgm:prSet presAssocID="{4DB0B7F0-C92E-4164-BA38-90BE8FA912EB}" presName="LevelTwoTextNode" presStyleLbl="node3" presStyleIdx="0" presStyleCnt="13">
        <dgm:presLayoutVars>
          <dgm:chPref val="3"/>
        </dgm:presLayoutVars>
      </dgm:prSet>
      <dgm:spPr/>
    </dgm:pt>
    <dgm:pt modelId="{F7AF0B4B-349D-431B-A6ED-45C94D937199}" type="pres">
      <dgm:prSet presAssocID="{4DB0B7F0-C92E-4164-BA38-90BE8FA912EB}" presName="level3hierChild" presStyleCnt="0"/>
      <dgm:spPr/>
    </dgm:pt>
    <dgm:pt modelId="{7F65C1B9-CFF6-4CBD-8D52-7BCA89A015B0}" type="pres">
      <dgm:prSet presAssocID="{85C753D0-9CC4-4EEE-9241-1705EE0BD617}" presName="conn2-1" presStyleLbl="parChTrans1D3" presStyleIdx="1" presStyleCnt="13"/>
      <dgm:spPr/>
    </dgm:pt>
    <dgm:pt modelId="{0EC938D1-33F8-4284-9CB8-DC991E1ABF9C}" type="pres">
      <dgm:prSet presAssocID="{85C753D0-9CC4-4EEE-9241-1705EE0BD617}" presName="connTx" presStyleLbl="parChTrans1D3" presStyleIdx="1" presStyleCnt="13"/>
      <dgm:spPr/>
    </dgm:pt>
    <dgm:pt modelId="{0268A93E-32E8-47A6-BE16-DB8EA85B10FD}" type="pres">
      <dgm:prSet presAssocID="{8B5CEEA2-C9A9-4A03-8B3E-767329C26BB6}" presName="root2" presStyleCnt="0"/>
      <dgm:spPr/>
    </dgm:pt>
    <dgm:pt modelId="{4606CEA7-F634-46CA-BC22-84176EDDA401}" type="pres">
      <dgm:prSet presAssocID="{8B5CEEA2-C9A9-4A03-8B3E-767329C26BB6}" presName="LevelTwoTextNode" presStyleLbl="node3" presStyleIdx="1" presStyleCnt="13">
        <dgm:presLayoutVars>
          <dgm:chPref val="3"/>
        </dgm:presLayoutVars>
      </dgm:prSet>
      <dgm:spPr/>
    </dgm:pt>
    <dgm:pt modelId="{CDAF0F19-B24A-4833-A7E3-8E6525963D7C}" type="pres">
      <dgm:prSet presAssocID="{8B5CEEA2-C9A9-4A03-8B3E-767329C26BB6}" presName="level3hierChild" presStyleCnt="0"/>
      <dgm:spPr/>
    </dgm:pt>
    <dgm:pt modelId="{9466C63F-5801-4FBA-B286-4AF94FBD7881}" type="pres">
      <dgm:prSet presAssocID="{F4317BD6-01D0-4BFC-A157-6541126DF259}" presName="conn2-1" presStyleLbl="parChTrans1D3" presStyleIdx="2" presStyleCnt="13"/>
      <dgm:spPr/>
    </dgm:pt>
    <dgm:pt modelId="{5C8B3C4D-2958-4A95-B3AE-07A9455B3233}" type="pres">
      <dgm:prSet presAssocID="{F4317BD6-01D0-4BFC-A157-6541126DF259}" presName="connTx" presStyleLbl="parChTrans1D3" presStyleIdx="2" presStyleCnt="13"/>
      <dgm:spPr/>
    </dgm:pt>
    <dgm:pt modelId="{769F7CD1-4D61-49D1-9ED6-2234A2A3DC35}" type="pres">
      <dgm:prSet presAssocID="{C215C6F6-93B2-4ECE-B553-7AD0842AEED7}" presName="root2" presStyleCnt="0"/>
      <dgm:spPr/>
    </dgm:pt>
    <dgm:pt modelId="{064784B8-948A-4479-802F-EA39587CBEA2}" type="pres">
      <dgm:prSet presAssocID="{C215C6F6-93B2-4ECE-B553-7AD0842AEED7}" presName="LevelTwoTextNode" presStyleLbl="node3" presStyleIdx="2" presStyleCnt="13">
        <dgm:presLayoutVars>
          <dgm:chPref val="3"/>
        </dgm:presLayoutVars>
      </dgm:prSet>
      <dgm:spPr/>
    </dgm:pt>
    <dgm:pt modelId="{34AEBA16-2391-4FA8-8B58-4404C8E90096}" type="pres">
      <dgm:prSet presAssocID="{C215C6F6-93B2-4ECE-B553-7AD0842AEED7}" presName="level3hierChild" presStyleCnt="0"/>
      <dgm:spPr/>
    </dgm:pt>
    <dgm:pt modelId="{A8EE6425-44CE-4598-965D-51281BF6C314}" type="pres">
      <dgm:prSet presAssocID="{C6EF323C-8F26-41D1-A7AE-95E755D68192}" presName="conn2-1" presStyleLbl="parChTrans1D3" presStyleIdx="3" presStyleCnt="13"/>
      <dgm:spPr/>
    </dgm:pt>
    <dgm:pt modelId="{3AB80C0B-BBD9-4C6D-9015-78686192AC9E}" type="pres">
      <dgm:prSet presAssocID="{C6EF323C-8F26-41D1-A7AE-95E755D68192}" presName="connTx" presStyleLbl="parChTrans1D3" presStyleIdx="3" presStyleCnt="13"/>
      <dgm:spPr/>
    </dgm:pt>
    <dgm:pt modelId="{FD4CAF0F-6E87-4558-90AB-86AF7F7CAB90}" type="pres">
      <dgm:prSet presAssocID="{B1E6F960-D365-425F-ABD8-8D897DF2C79E}" presName="root2" presStyleCnt="0"/>
      <dgm:spPr/>
    </dgm:pt>
    <dgm:pt modelId="{436B3276-12F6-4054-9A3E-6AC60E85274E}" type="pres">
      <dgm:prSet presAssocID="{B1E6F960-D365-425F-ABD8-8D897DF2C79E}" presName="LevelTwoTextNode" presStyleLbl="node3" presStyleIdx="3" presStyleCnt="13">
        <dgm:presLayoutVars>
          <dgm:chPref val="3"/>
        </dgm:presLayoutVars>
      </dgm:prSet>
      <dgm:spPr/>
    </dgm:pt>
    <dgm:pt modelId="{40CF36CC-F281-4B41-AA1A-81C4723885F0}" type="pres">
      <dgm:prSet presAssocID="{B1E6F960-D365-425F-ABD8-8D897DF2C79E}" presName="level3hierChild" presStyleCnt="0"/>
      <dgm:spPr/>
    </dgm:pt>
    <dgm:pt modelId="{46E4EB9F-8A69-485A-9998-BF3F5089C2F3}" type="pres">
      <dgm:prSet presAssocID="{2724A66C-2F00-4A2E-AD95-5CFC40C64F90}" presName="conn2-1" presStyleLbl="parChTrans1D4" presStyleIdx="0" presStyleCnt="8"/>
      <dgm:spPr/>
    </dgm:pt>
    <dgm:pt modelId="{EE13EB76-60F9-4058-9EFE-E08AADC5D723}" type="pres">
      <dgm:prSet presAssocID="{2724A66C-2F00-4A2E-AD95-5CFC40C64F90}" presName="connTx" presStyleLbl="parChTrans1D4" presStyleIdx="0" presStyleCnt="8"/>
      <dgm:spPr/>
    </dgm:pt>
    <dgm:pt modelId="{E3C43641-952B-4C66-88A5-17A990D40BC0}" type="pres">
      <dgm:prSet presAssocID="{88275398-C699-4E0D-A5B4-A3DC802BF553}" presName="root2" presStyleCnt="0"/>
      <dgm:spPr/>
    </dgm:pt>
    <dgm:pt modelId="{1B924157-C129-4D3C-B1FD-5FA133CB5099}" type="pres">
      <dgm:prSet presAssocID="{88275398-C699-4E0D-A5B4-A3DC802BF553}" presName="LevelTwoTextNode" presStyleLbl="node4" presStyleIdx="0" presStyleCnt="8">
        <dgm:presLayoutVars>
          <dgm:chPref val="3"/>
        </dgm:presLayoutVars>
      </dgm:prSet>
      <dgm:spPr/>
    </dgm:pt>
    <dgm:pt modelId="{615A729D-A8D3-497A-9DE3-BFEED7D48DD6}" type="pres">
      <dgm:prSet presAssocID="{88275398-C699-4E0D-A5B4-A3DC802BF553}" presName="level3hierChild" presStyleCnt="0"/>
      <dgm:spPr/>
    </dgm:pt>
    <dgm:pt modelId="{ECD73C78-D108-4B72-8995-84367C9600CD}" type="pres">
      <dgm:prSet presAssocID="{62FB6D00-85E6-486C-AF9D-B579F68455B0}" presName="conn2-1" presStyleLbl="parChTrans1D4" presStyleIdx="1" presStyleCnt="8"/>
      <dgm:spPr/>
    </dgm:pt>
    <dgm:pt modelId="{71783CAE-2C4C-4DED-8C7F-597D9AB6DD7A}" type="pres">
      <dgm:prSet presAssocID="{62FB6D00-85E6-486C-AF9D-B579F68455B0}" presName="connTx" presStyleLbl="parChTrans1D4" presStyleIdx="1" presStyleCnt="8"/>
      <dgm:spPr/>
    </dgm:pt>
    <dgm:pt modelId="{B0E9EF40-9057-4F31-B6E3-08F372CA820E}" type="pres">
      <dgm:prSet presAssocID="{76865ACA-878D-4F84-98A2-ABE908F38C77}" presName="root2" presStyleCnt="0"/>
      <dgm:spPr/>
    </dgm:pt>
    <dgm:pt modelId="{24D8FC93-0EC6-4071-8815-707F73703CE7}" type="pres">
      <dgm:prSet presAssocID="{76865ACA-878D-4F84-98A2-ABE908F38C77}" presName="LevelTwoTextNode" presStyleLbl="node4" presStyleIdx="1" presStyleCnt="8">
        <dgm:presLayoutVars>
          <dgm:chPref val="3"/>
        </dgm:presLayoutVars>
      </dgm:prSet>
      <dgm:spPr/>
    </dgm:pt>
    <dgm:pt modelId="{A802206E-4336-4EA0-8DC4-D4A5E52DDB34}" type="pres">
      <dgm:prSet presAssocID="{76865ACA-878D-4F84-98A2-ABE908F38C77}" presName="level3hierChild" presStyleCnt="0"/>
      <dgm:spPr/>
    </dgm:pt>
    <dgm:pt modelId="{AD04F997-2846-4335-A7D1-77EB40A0AA96}" type="pres">
      <dgm:prSet presAssocID="{77A56267-CAAC-47F6-BA03-C570603E3AA1}" presName="conn2-1" presStyleLbl="parChTrans1D4" presStyleIdx="2" presStyleCnt="8"/>
      <dgm:spPr/>
    </dgm:pt>
    <dgm:pt modelId="{34508955-9946-4AA8-8B70-3B78CC60F820}" type="pres">
      <dgm:prSet presAssocID="{77A56267-CAAC-47F6-BA03-C570603E3AA1}" presName="connTx" presStyleLbl="parChTrans1D4" presStyleIdx="2" presStyleCnt="8"/>
      <dgm:spPr/>
    </dgm:pt>
    <dgm:pt modelId="{A19E8140-5108-495F-AB0E-701C8E12AB70}" type="pres">
      <dgm:prSet presAssocID="{E88C1F58-AE0A-4B46-86F6-560E24D59F9E}" presName="root2" presStyleCnt="0"/>
      <dgm:spPr/>
    </dgm:pt>
    <dgm:pt modelId="{6FEF1133-C6F5-4B51-A580-9885021C8C04}" type="pres">
      <dgm:prSet presAssocID="{E88C1F58-AE0A-4B46-86F6-560E24D59F9E}" presName="LevelTwoTextNode" presStyleLbl="node4" presStyleIdx="2" presStyleCnt="8">
        <dgm:presLayoutVars>
          <dgm:chPref val="3"/>
        </dgm:presLayoutVars>
      </dgm:prSet>
      <dgm:spPr/>
    </dgm:pt>
    <dgm:pt modelId="{23DC0221-345E-449F-971A-B1F559F3A09A}" type="pres">
      <dgm:prSet presAssocID="{E88C1F58-AE0A-4B46-86F6-560E24D59F9E}" presName="level3hierChild" presStyleCnt="0"/>
      <dgm:spPr/>
    </dgm:pt>
    <dgm:pt modelId="{0B08B977-092B-4055-A4B0-2DF64A22096A}" type="pres">
      <dgm:prSet presAssocID="{9DF96E71-27DD-4651-ACE1-E0FEB911C1C0}" presName="conn2-1" presStyleLbl="parChTrans1D2" presStyleIdx="1" presStyleCnt="3"/>
      <dgm:spPr/>
    </dgm:pt>
    <dgm:pt modelId="{4F7088D1-BBE1-4FCF-8CA3-0A6253EC1E43}" type="pres">
      <dgm:prSet presAssocID="{9DF96E71-27DD-4651-ACE1-E0FEB911C1C0}" presName="connTx" presStyleLbl="parChTrans1D2" presStyleIdx="1" presStyleCnt="3"/>
      <dgm:spPr/>
    </dgm:pt>
    <dgm:pt modelId="{3A1B909C-B614-47BC-8C43-D7B47DB9EF8E}" type="pres">
      <dgm:prSet presAssocID="{913CEDEC-3B92-4655-90C8-6F095E8F525D}" presName="root2" presStyleCnt="0"/>
      <dgm:spPr/>
    </dgm:pt>
    <dgm:pt modelId="{CC20B918-8F86-4C2A-BE82-1C5DF99FCCD6}" type="pres">
      <dgm:prSet presAssocID="{913CEDEC-3B92-4655-90C8-6F095E8F525D}" presName="LevelTwoTextNode" presStyleLbl="node2" presStyleIdx="1" presStyleCnt="3" custLinFactNeighborX="-68176" custLinFactNeighborY="-4837">
        <dgm:presLayoutVars>
          <dgm:chPref val="3"/>
        </dgm:presLayoutVars>
      </dgm:prSet>
      <dgm:spPr/>
    </dgm:pt>
    <dgm:pt modelId="{A3136455-7DF6-437D-A021-D5B49D683F51}" type="pres">
      <dgm:prSet presAssocID="{913CEDEC-3B92-4655-90C8-6F095E8F525D}" presName="level3hierChild" presStyleCnt="0"/>
      <dgm:spPr/>
    </dgm:pt>
    <dgm:pt modelId="{2971D919-2BBB-43C7-B692-0AA79C4A8D41}" type="pres">
      <dgm:prSet presAssocID="{F76B6DB8-CFB3-4607-B1E2-67277F2945EB}" presName="conn2-1" presStyleLbl="parChTrans1D3" presStyleIdx="4" presStyleCnt="13"/>
      <dgm:spPr/>
    </dgm:pt>
    <dgm:pt modelId="{CBA38D8F-3CCE-442B-ACAE-E7DD30FD7C56}" type="pres">
      <dgm:prSet presAssocID="{F76B6DB8-CFB3-4607-B1E2-67277F2945EB}" presName="connTx" presStyleLbl="parChTrans1D3" presStyleIdx="4" presStyleCnt="13"/>
      <dgm:spPr/>
    </dgm:pt>
    <dgm:pt modelId="{0FC10AAE-BC5D-4F5D-BD9B-BF5DCBD951C4}" type="pres">
      <dgm:prSet presAssocID="{4E90AEF6-F238-4DBC-97E0-741E41E3E45F}" presName="root2" presStyleCnt="0"/>
      <dgm:spPr/>
    </dgm:pt>
    <dgm:pt modelId="{D0C36F59-BC21-4D62-AF0A-4A23F3294FE0}" type="pres">
      <dgm:prSet presAssocID="{4E90AEF6-F238-4DBC-97E0-741E41E3E45F}" presName="LevelTwoTextNode" presStyleLbl="node3" presStyleIdx="4" presStyleCnt="13">
        <dgm:presLayoutVars>
          <dgm:chPref val="3"/>
        </dgm:presLayoutVars>
      </dgm:prSet>
      <dgm:spPr/>
    </dgm:pt>
    <dgm:pt modelId="{09B0D35D-7047-4DA6-B671-2B4FA8861584}" type="pres">
      <dgm:prSet presAssocID="{4E90AEF6-F238-4DBC-97E0-741E41E3E45F}" presName="level3hierChild" presStyleCnt="0"/>
      <dgm:spPr/>
    </dgm:pt>
    <dgm:pt modelId="{5D65DCC8-FF38-4458-8EB6-77CFDC5E2DDB}" type="pres">
      <dgm:prSet presAssocID="{6D0A8073-98A1-4774-BD6A-1A2802CB491F}" presName="conn2-1" presStyleLbl="parChTrans1D3" presStyleIdx="5" presStyleCnt="13"/>
      <dgm:spPr/>
    </dgm:pt>
    <dgm:pt modelId="{F8E9B85B-2BF7-4432-BE3E-B042D36BE7FE}" type="pres">
      <dgm:prSet presAssocID="{6D0A8073-98A1-4774-BD6A-1A2802CB491F}" presName="connTx" presStyleLbl="parChTrans1D3" presStyleIdx="5" presStyleCnt="13"/>
      <dgm:spPr/>
    </dgm:pt>
    <dgm:pt modelId="{A2956FBB-EFEE-434D-AC49-8E941BA7654C}" type="pres">
      <dgm:prSet presAssocID="{5B22386F-3948-4776-AFB7-FB717DB36B94}" presName="root2" presStyleCnt="0"/>
      <dgm:spPr/>
    </dgm:pt>
    <dgm:pt modelId="{5B00D6CD-06CB-4C42-A21D-A91C06E68066}" type="pres">
      <dgm:prSet presAssocID="{5B22386F-3948-4776-AFB7-FB717DB36B94}" presName="LevelTwoTextNode" presStyleLbl="node3" presStyleIdx="5" presStyleCnt="13">
        <dgm:presLayoutVars>
          <dgm:chPref val="3"/>
        </dgm:presLayoutVars>
      </dgm:prSet>
      <dgm:spPr/>
    </dgm:pt>
    <dgm:pt modelId="{165AF9FD-56A9-4827-B354-ADA7C672D139}" type="pres">
      <dgm:prSet presAssocID="{5B22386F-3948-4776-AFB7-FB717DB36B94}" presName="level3hierChild" presStyleCnt="0"/>
      <dgm:spPr/>
    </dgm:pt>
    <dgm:pt modelId="{98CE1632-BE1F-4895-A5F4-661BDA50D851}" type="pres">
      <dgm:prSet presAssocID="{4D0ABE7F-3098-4DD9-A96B-05EFBF423ADB}" presName="conn2-1" presStyleLbl="parChTrans1D3" presStyleIdx="6" presStyleCnt="13"/>
      <dgm:spPr/>
    </dgm:pt>
    <dgm:pt modelId="{665E93F7-1E96-4496-9508-F97267A5774C}" type="pres">
      <dgm:prSet presAssocID="{4D0ABE7F-3098-4DD9-A96B-05EFBF423ADB}" presName="connTx" presStyleLbl="parChTrans1D3" presStyleIdx="6" presStyleCnt="13"/>
      <dgm:spPr/>
    </dgm:pt>
    <dgm:pt modelId="{EDA8364E-FD40-4728-998A-9DC86BC4A11F}" type="pres">
      <dgm:prSet presAssocID="{AE50B9C0-C81B-4F29-A835-991C3B0A538D}" presName="root2" presStyleCnt="0"/>
      <dgm:spPr/>
    </dgm:pt>
    <dgm:pt modelId="{42E62436-74BF-4759-8315-4EFCE0CE07E0}" type="pres">
      <dgm:prSet presAssocID="{AE50B9C0-C81B-4F29-A835-991C3B0A538D}" presName="LevelTwoTextNode" presStyleLbl="node3" presStyleIdx="6" presStyleCnt="13">
        <dgm:presLayoutVars>
          <dgm:chPref val="3"/>
        </dgm:presLayoutVars>
      </dgm:prSet>
      <dgm:spPr/>
    </dgm:pt>
    <dgm:pt modelId="{5DFEF9DF-CF30-4381-A3E6-3BA341E17A69}" type="pres">
      <dgm:prSet presAssocID="{AE50B9C0-C81B-4F29-A835-991C3B0A538D}" presName="level3hierChild" presStyleCnt="0"/>
      <dgm:spPr/>
    </dgm:pt>
    <dgm:pt modelId="{E48EB486-5493-4C65-94FE-5261E29BC052}" type="pres">
      <dgm:prSet presAssocID="{61FC7FEF-168F-4B11-AD26-2461927F1230}" presName="conn2-1" presStyleLbl="parChTrans1D3" presStyleIdx="7" presStyleCnt="13"/>
      <dgm:spPr/>
    </dgm:pt>
    <dgm:pt modelId="{8845F44B-37E4-4D29-A13A-84B0F6AB7F4C}" type="pres">
      <dgm:prSet presAssocID="{61FC7FEF-168F-4B11-AD26-2461927F1230}" presName="connTx" presStyleLbl="parChTrans1D3" presStyleIdx="7" presStyleCnt="13"/>
      <dgm:spPr/>
    </dgm:pt>
    <dgm:pt modelId="{C4C245D4-CF0E-4EFD-87B7-9DF35D0D558D}" type="pres">
      <dgm:prSet presAssocID="{EA788E0F-9FFF-461B-A90C-A650A8D38CAD}" presName="root2" presStyleCnt="0"/>
      <dgm:spPr/>
    </dgm:pt>
    <dgm:pt modelId="{6076EA1E-AC6F-4194-8ABB-EF6CECF3C5C5}" type="pres">
      <dgm:prSet presAssocID="{EA788E0F-9FFF-461B-A90C-A650A8D38CAD}" presName="LevelTwoTextNode" presStyleLbl="node3" presStyleIdx="7" presStyleCnt="13">
        <dgm:presLayoutVars>
          <dgm:chPref val="3"/>
        </dgm:presLayoutVars>
      </dgm:prSet>
      <dgm:spPr/>
    </dgm:pt>
    <dgm:pt modelId="{9F424E44-CADE-4AE2-B4FA-2A7233B656E6}" type="pres">
      <dgm:prSet presAssocID="{EA788E0F-9FFF-461B-A90C-A650A8D38CAD}" presName="level3hierChild" presStyleCnt="0"/>
      <dgm:spPr/>
    </dgm:pt>
    <dgm:pt modelId="{972FB4C4-C534-4B2F-ABAE-1E71E508AB6A}" type="pres">
      <dgm:prSet presAssocID="{3E0EF9BC-3971-480D-BE05-B027B3204649}" presName="conn2-1" presStyleLbl="parChTrans1D2" presStyleIdx="2" presStyleCnt="3"/>
      <dgm:spPr/>
    </dgm:pt>
    <dgm:pt modelId="{D40E5541-AB1D-4F7D-84DB-4D033BF88FBA}" type="pres">
      <dgm:prSet presAssocID="{3E0EF9BC-3971-480D-BE05-B027B3204649}" presName="connTx" presStyleLbl="parChTrans1D2" presStyleIdx="2" presStyleCnt="3"/>
      <dgm:spPr/>
    </dgm:pt>
    <dgm:pt modelId="{1DABD5A1-A80E-4A78-8BC1-61F0D5DD04E0}" type="pres">
      <dgm:prSet presAssocID="{8EC0BDDF-04B6-4A51-BC76-8F202D93E235}" presName="root2" presStyleCnt="0"/>
      <dgm:spPr/>
    </dgm:pt>
    <dgm:pt modelId="{099A7161-8456-49EB-92AE-1ED0D023B1DA}" type="pres">
      <dgm:prSet presAssocID="{8EC0BDDF-04B6-4A51-BC76-8F202D93E235}" presName="LevelTwoTextNode" presStyleLbl="node2" presStyleIdx="2" presStyleCnt="3" custLinFactNeighborX="-67641" custLinFactNeighborY="1377">
        <dgm:presLayoutVars>
          <dgm:chPref val="3"/>
        </dgm:presLayoutVars>
      </dgm:prSet>
      <dgm:spPr/>
    </dgm:pt>
    <dgm:pt modelId="{6AD74CF6-50C2-4FD6-BAB9-916015695BB2}" type="pres">
      <dgm:prSet presAssocID="{8EC0BDDF-04B6-4A51-BC76-8F202D93E235}" presName="level3hierChild" presStyleCnt="0"/>
      <dgm:spPr/>
    </dgm:pt>
    <dgm:pt modelId="{9BF89747-B820-4873-93EE-C8FEC50DA942}" type="pres">
      <dgm:prSet presAssocID="{C94C1687-0808-4C70-B0F8-93E3A85B8361}" presName="conn2-1" presStyleLbl="parChTrans1D3" presStyleIdx="8" presStyleCnt="13"/>
      <dgm:spPr/>
    </dgm:pt>
    <dgm:pt modelId="{05DD1E6A-F516-46D1-B646-442C96B4DFEE}" type="pres">
      <dgm:prSet presAssocID="{C94C1687-0808-4C70-B0F8-93E3A85B8361}" presName="connTx" presStyleLbl="parChTrans1D3" presStyleIdx="8" presStyleCnt="13"/>
      <dgm:spPr/>
    </dgm:pt>
    <dgm:pt modelId="{9C6C849E-F8FB-4663-B080-10BB2CFF6552}" type="pres">
      <dgm:prSet presAssocID="{743030D6-53E8-452F-A484-0C7610E62E39}" presName="root2" presStyleCnt="0"/>
      <dgm:spPr/>
    </dgm:pt>
    <dgm:pt modelId="{0001CDE3-696E-4581-AC88-E517E1A7D9CC}" type="pres">
      <dgm:prSet presAssocID="{743030D6-53E8-452F-A484-0C7610E62E39}" presName="LevelTwoTextNode" presStyleLbl="node3" presStyleIdx="8" presStyleCnt="13">
        <dgm:presLayoutVars>
          <dgm:chPref val="3"/>
        </dgm:presLayoutVars>
      </dgm:prSet>
      <dgm:spPr/>
    </dgm:pt>
    <dgm:pt modelId="{97B7BE76-3CDA-412F-B9FD-213843DD967F}" type="pres">
      <dgm:prSet presAssocID="{743030D6-53E8-452F-A484-0C7610E62E39}" presName="level3hierChild" presStyleCnt="0"/>
      <dgm:spPr/>
    </dgm:pt>
    <dgm:pt modelId="{DDBEFD49-9B04-4953-9F46-51BB0546791F}" type="pres">
      <dgm:prSet presAssocID="{355CB434-BCEB-4435-86F6-7A94B44EDDB5}" presName="conn2-1" presStyleLbl="parChTrans1D3" presStyleIdx="9" presStyleCnt="13"/>
      <dgm:spPr/>
    </dgm:pt>
    <dgm:pt modelId="{95A6F8DC-F77D-4079-8EE3-3C1116F32FA5}" type="pres">
      <dgm:prSet presAssocID="{355CB434-BCEB-4435-86F6-7A94B44EDDB5}" presName="connTx" presStyleLbl="parChTrans1D3" presStyleIdx="9" presStyleCnt="13"/>
      <dgm:spPr/>
    </dgm:pt>
    <dgm:pt modelId="{D86336A1-7718-4960-B1E4-372926A7CE18}" type="pres">
      <dgm:prSet presAssocID="{768E9AF6-A3FC-4C37-84E8-C4A4B4D6ECE7}" presName="root2" presStyleCnt="0"/>
      <dgm:spPr/>
    </dgm:pt>
    <dgm:pt modelId="{5F30397B-5C44-40DF-AFC2-C9755C25BA76}" type="pres">
      <dgm:prSet presAssocID="{768E9AF6-A3FC-4C37-84E8-C4A4B4D6ECE7}" presName="LevelTwoTextNode" presStyleLbl="node3" presStyleIdx="9" presStyleCnt="13">
        <dgm:presLayoutVars>
          <dgm:chPref val="3"/>
        </dgm:presLayoutVars>
      </dgm:prSet>
      <dgm:spPr/>
    </dgm:pt>
    <dgm:pt modelId="{40DDD764-1525-429B-B3F7-1285CFEE34E7}" type="pres">
      <dgm:prSet presAssocID="{768E9AF6-A3FC-4C37-84E8-C4A4B4D6ECE7}" presName="level3hierChild" presStyleCnt="0"/>
      <dgm:spPr/>
    </dgm:pt>
    <dgm:pt modelId="{DEDE56B8-86A4-4C3B-8EC5-D0AF520CC7B9}" type="pres">
      <dgm:prSet presAssocID="{9BAA5FBC-5154-4084-8205-AA40280CE74E}" presName="conn2-1" presStyleLbl="parChTrans1D4" presStyleIdx="3" presStyleCnt="8"/>
      <dgm:spPr/>
    </dgm:pt>
    <dgm:pt modelId="{AAB0733D-EE31-46FF-84E4-739DBD8230F0}" type="pres">
      <dgm:prSet presAssocID="{9BAA5FBC-5154-4084-8205-AA40280CE74E}" presName="connTx" presStyleLbl="parChTrans1D4" presStyleIdx="3" presStyleCnt="8"/>
      <dgm:spPr/>
    </dgm:pt>
    <dgm:pt modelId="{3FE2454B-B404-4393-AF1C-41CC1D718762}" type="pres">
      <dgm:prSet presAssocID="{BB99530F-4CB8-4FF6-A8D6-A00EE644A867}" presName="root2" presStyleCnt="0"/>
      <dgm:spPr/>
    </dgm:pt>
    <dgm:pt modelId="{002D40D4-C87D-4949-9CF9-6D21306A698B}" type="pres">
      <dgm:prSet presAssocID="{BB99530F-4CB8-4FF6-A8D6-A00EE644A867}" presName="LevelTwoTextNode" presStyleLbl="node4" presStyleIdx="3" presStyleCnt="8" custLinFactNeighborX="-1623" custLinFactNeighborY="-70409">
        <dgm:presLayoutVars>
          <dgm:chPref val="3"/>
        </dgm:presLayoutVars>
      </dgm:prSet>
      <dgm:spPr/>
    </dgm:pt>
    <dgm:pt modelId="{77B4FB67-2C25-4320-ABC9-BC91414E6551}" type="pres">
      <dgm:prSet presAssocID="{BB99530F-4CB8-4FF6-A8D6-A00EE644A867}" presName="level3hierChild" presStyleCnt="0"/>
      <dgm:spPr/>
    </dgm:pt>
    <dgm:pt modelId="{B1E9AB83-29B9-4820-A20E-8B342EA43484}" type="pres">
      <dgm:prSet presAssocID="{641851DD-D641-4EF9-B7F4-91599C0469CC}" presName="conn2-1" presStyleLbl="parChTrans1D4" presStyleIdx="4" presStyleCnt="8"/>
      <dgm:spPr/>
    </dgm:pt>
    <dgm:pt modelId="{2AB29ECA-3196-40F6-A91A-33830407072F}" type="pres">
      <dgm:prSet presAssocID="{641851DD-D641-4EF9-B7F4-91599C0469CC}" presName="connTx" presStyleLbl="parChTrans1D4" presStyleIdx="4" presStyleCnt="8"/>
      <dgm:spPr/>
    </dgm:pt>
    <dgm:pt modelId="{C496318A-5E8D-424E-99CB-1F28034D489D}" type="pres">
      <dgm:prSet presAssocID="{DF1B25C7-7FD6-43B5-9D8E-C92A3ED5F3D8}" presName="root2" presStyleCnt="0"/>
      <dgm:spPr/>
    </dgm:pt>
    <dgm:pt modelId="{E5F11689-E6A9-411C-A85B-674038CCC452}" type="pres">
      <dgm:prSet presAssocID="{DF1B25C7-7FD6-43B5-9D8E-C92A3ED5F3D8}" presName="LevelTwoTextNode" presStyleLbl="node4" presStyleIdx="4" presStyleCnt="8" custLinFactNeighborX="-1623" custLinFactNeighborY="40494">
        <dgm:presLayoutVars>
          <dgm:chPref val="3"/>
        </dgm:presLayoutVars>
      </dgm:prSet>
      <dgm:spPr/>
    </dgm:pt>
    <dgm:pt modelId="{2372B395-8EC0-4E8E-8FCF-3F9326B2F973}" type="pres">
      <dgm:prSet presAssocID="{DF1B25C7-7FD6-43B5-9D8E-C92A3ED5F3D8}" presName="level3hierChild" presStyleCnt="0"/>
      <dgm:spPr/>
    </dgm:pt>
    <dgm:pt modelId="{47467BDA-068C-46ED-B4FB-F651E3C36B3A}" type="pres">
      <dgm:prSet presAssocID="{04ED85AC-5F4D-4226-9E6E-8091AB581C0C}" presName="conn2-1" presStyleLbl="parChTrans1D4" presStyleIdx="5" presStyleCnt="8"/>
      <dgm:spPr/>
    </dgm:pt>
    <dgm:pt modelId="{16E17721-BFFE-47E9-96DE-19BD36C81640}" type="pres">
      <dgm:prSet presAssocID="{04ED85AC-5F4D-4226-9E6E-8091AB581C0C}" presName="connTx" presStyleLbl="parChTrans1D4" presStyleIdx="5" presStyleCnt="8"/>
      <dgm:spPr/>
    </dgm:pt>
    <dgm:pt modelId="{336BFAAC-4C6D-4D95-AF2F-BFD073C655E2}" type="pres">
      <dgm:prSet presAssocID="{515CB038-0C3B-406F-8798-C6BE4B7691CF}" presName="root2" presStyleCnt="0"/>
      <dgm:spPr/>
    </dgm:pt>
    <dgm:pt modelId="{2184BA56-EB18-49DD-8011-8D53BB9B2801}" type="pres">
      <dgm:prSet presAssocID="{515CB038-0C3B-406F-8798-C6BE4B7691CF}" presName="LevelTwoTextNode" presStyleLbl="node4" presStyleIdx="5" presStyleCnt="8" custLinFactY="-87232" custLinFactNeighborX="-1623" custLinFactNeighborY="-100000">
        <dgm:presLayoutVars>
          <dgm:chPref val="3"/>
        </dgm:presLayoutVars>
      </dgm:prSet>
      <dgm:spPr/>
    </dgm:pt>
    <dgm:pt modelId="{73635A08-8D81-4347-BA7E-EC5A019A28FD}" type="pres">
      <dgm:prSet presAssocID="{515CB038-0C3B-406F-8798-C6BE4B7691CF}" presName="level3hierChild" presStyleCnt="0"/>
      <dgm:spPr/>
    </dgm:pt>
    <dgm:pt modelId="{005D4A85-9D7D-4B22-97AD-91E4ED534B96}" type="pres">
      <dgm:prSet presAssocID="{03EC87E5-B457-4495-A7A5-73F8383E6174}" presName="conn2-1" presStyleLbl="parChTrans1D3" presStyleIdx="10" presStyleCnt="13"/>
      <dgm:spPr/>
    </dgm:pt>
    <dgm:pt modelId="{E17ACD0B-F729-42B7-AF5F-DF2702B38713}" type="pres">
      <dgm:prSet presAssocID="{03EC87E5-B457-4495-A7A5-73F8383E6174}" presName="connTx" presStyleLbl="parChTrans1D3" presStyleIdx="10" presStyleCnt="13"/>
      <dgm:spPr/>
    </dgm:pt>
    <dgm:pt modelId="{730F4962-FD89-4496-91E5-8736DEE6561C}" type="pres">
      <dgm:prSet presAssocID="{B590EDB0-7786-4CF5-9A64-8156671E8FFB}" presName="root2" presStyleCnt="0"/>
      <dgm:spPr/>
    </dgm:pt>
    <dgm:pt modelId="{A665F70A-97DD-41A7-8BAA-6EE297E269B1}" type="pres">
      <dgm:prSet presAssocID="{B590EDB0-7786-4CF5-9A64-8156671E8FFB}" presName="LevelTwoTextNode" presStyleLbl="node3" presStyleIdx="10" presStyleCnt="13">
        <dgm:presLayoutVars>
          <dgm:chPref val="3"/>
        </dgm:presLayoutVars>
      </dgm:prSet>
      <dgm:spPr/>
    </dgm:pt>
    <dgm:pt modelId="{19710F4C-C475-432C-8A22-194FAFE35654}" type="pres">
      <dgm:prSet presAssocID="{B590EDB0-7786-4CF5-9A64-8156671E8FFB}" presName="level3hierChild" presStyleCnt="0"/>
      <dgm:spPr/>
    </dgm:pt>
    <dgm:pt modelId="{F9234BEF-34C7-454B-ADA5-6FA0861F1FFB}" type="pres">
      <dgm:prSet presAssocID="{929D9FB5-44E7-45E6-AA3D-6D7D25F167DC}" presName="conn2-1" presStyleLbl="parChTrans1D3" presStyleIdx="11" presStyleCnt="13"/>
      <dgm:spPr/>
    </dgm:pt>
    <dgm:pt modelId="{C2DD021B-EA6B-44C3-BE94-F7E39F97A1FC}" type="pres">
      <dgm:prSet presAssocID="{929D9FB5-44E7-45E6-AA3D-6D7D25F167DC}" presName="connTx" presStyleLbl="parChTrans1D3" presStyleIdx="11" presStyleCnt="13"/>
      <dgm:spPr/>
    </dgm:pt>
    <dgm:pt modelId="{4AFF5BA2-63E8-475F-B45F-BD8DB886CF46}" type="pres">
      <dgm:prSet presAssocID="{5F30156B-6260-40B3-ACD1-EDF20868DE42}" presName="root2" presStyleCnt="0"/>
      <dgm:spPr/>
    </dgm:pt>
    <dgm:pt modelId="{D9E0061E-1E19-463D-85D1-C4F5A8184DF8}" type="pres">
      <dgm:prSet presAssocID="{5F30156B-6260-40B3-ACD1-EDF20868DE42}" presName="LevelTwoTextNode" presStyleLbl="node3" presStyleIdx="11" presStyleCnt="13">
        <dgm:presLayoutVars>
          <dgm:chPref val="3"/>
        </dgm:presLayoutVars>
      </dgm:prSet>
      <dgm:spPr/>
    </dgm:pt>
    <dgm:pt modelId="{5BF8BC30-786F-4669-A70E-1189026CCD4D}" type="pres">
      <dgm:prSet presAssocID="{5F30156B-6260-40B3-ACD1-EDF20868DE42}" presName="level3hierChild" presStyleCnt="0"/>
      <dgm:spPr/>
    </dgm:pt>
    <dgm:pt modelId="{2B01933A-16F0-4EDA-B488-DD7B8A12EE4C}" type="pres">
      <dgm:prSet presAssocID="{FD112CF3-ABEB-4A46-940C-B8A55A3114DA}" presName="conn2-1" presStyleLbl="parChTrans1D3" presStyleIdx="12" presStyleCnt="13"/>
      <dgm:spPr/>
    </dgm:pt>
    <dgm:pt modelId="{387BC9F6-BA16-4D9F-AB76-27D44379B15C}" type="pres">
      <dgm:prSet presAssocID="{FD112CF3-ABEB-4A46-940C-B8A55A3114DA}" presName="connTx" presStyleLbl="parChTrans1D3" presStyleIdx="12" presStyleCnt="13"/>
      <dgm:spPr/>
    </dgm:pt>
    <dgm:pt modelId="{5CF36020-35BF-4C7B-8836-8C1FFBD4B204}" type="pres">
      <dgm:prSet presAssocID="{F56AA978-2FF1-4445-8AF0-3438F81D9FC5}" presName="root2" presStyleCnt="0"/>
      <dgm:spPr/>
    </dgm:pt>
    <dgm:pt modelId="{58FAA92F-B1DA-4911-AC64-CBF050549571}" type="pres">
      <dgm:prSet presAssocID="{F56AA978-2FF1-4445-8AF0-3438F81D9FC5}" presName="LevelTwoTextNode" presStyleLbl="node3" presStyleIdx="12" presStyleCnt="13">
        <dgm:presLayoutVars>
          <dgm:chPref val="3"/>
        </dgm:presLayoutVars>
      </dgm:prSet>
      <dgm:spPr/>
    </dgm:pt>
    <dgm:pt modelId="{5B3724B4-EB6D-4179-BD0F-1D52D2B88D7B}" type="pres">
      <dgm:prSet presAssocID="{F56AA978-2FF1-4445-8AF0-3438F81D9FC5}" presName="level3hierChild" presStyleCnt="0"/>
      <dgm:spPr/>
    </dgm:pt>
    <dgm:pt modelId="{67B1C125-666E-4057-AFBA-F265DEE44790}" type="pres">
      <dgm:prSet presAssocID="{BC30CE08-3E87-46CB-A5FC-9C3722E1B851}" presName="conn2-1" presStyleLbl="parChTrans1D4" presStyleIdx="6" presStyleCnt="8"/>
      <dgm:spPr/>
    </dgm:pt>
    <dgm:pt modelId="{F1E15643-3D99-489C-A96B-63275945BC72}" type="pres">
      <dgm:prSet presAssocID="{BC30CE08-3E87-46CB-A5FC-9C3722E1B851}" presName="connTx" presStyleLbl="parChTrans1D4" presStyleIdx="6" presStyleCnt="8"/>
      <dgm:spPr/>
    </dgm:pt>
    <dgm:pt modelId="{65ABC655-3C00-4D89-B64C-CE7E913B09CF}" type="pres">
      <dgm:prSet presAssocID="{8E7986A7-B74D-438B-8C37-C9D494C8FDA3}" presName="root2" presStyleCnt="0"/>
      <dgm:spPr/>
    </dgm:pt>
    <dgm:pt modelId="{026FF0CF-234F-4186-A27F-214F1ACAC621}" type="pres">
      <dgm:prSet presAssocID="{8E7986A7-B74D-438B-8C37-C9D494C8FDA3}" presName="LevelTwoTextNode" presStyleLbl="node4" presStyleIdx="6" presStyleCnt="8" custLinFactNeighborX="-1623" custLinFactNeighborY="-68704">
        <dgm:presLayoutVars>
          <dgm:chPref val="3"/>
        </dgm:presLayoutVars>
      </dgm:prSet>
      <dgm:spPr/>
    </dgm:pt>
    <dgm:pt modelId="{65510DEE-E96F-4FA9-8A79-B2BA7133F59E}" type="pres">
      <dgm:prSet presAssocID="{8E7986A7-B74D-438B-8C37-C9D494C8FDA3}" presName="level3hierChild" presStyleCnt="0"/>
      <dgm:spPr/>
    </dgm:pt>
    <dgm:pt modelId="{8A36C437-1118-4E75-BCEC-4B1042FC37B6}" type="pres">
      <dgm:prSet presAssocID="{B3ED4235-1FFA-409E-8A3A-05829703E48F}" presName="conn2-1" presStyleLbl="parChTrans1D4" presStyleIdx="7" presStyleCnt="8"/>
      <dgm:spPr/>
    </dgm:pt>
    <dgm:pt modelId="{72BB945F-D93E-4435-9CD8-A5D5F6D23C51}" type="pres">
      <dgm:prSet presAssocID="{B3ED4235-1FFA-409E-8A3A-05829703E48F}" presName="connTx" presStyleLbl="parChTrans1D4" presStyleIdx="7" presStyleCnt="8"/>
      <dgm:spPr/>
    </dgm:pt>
    <dgm:pt modelId="{3ADC04D9-0561-4F09-B482-F198BC175A8A}" type="pres">
      <dgm:prSet presAssocID="{E1943624-9139-4A06-82A9-C223335CCA17}" presName="root2" presStyleCnt="0"/>
      <dgm:spPr/>
    </dgm:pt>
    <dgm:pt modelId="{EAC7EAC6-6857-49F0-8C01-5899AD857B07}" type="pres">
      <dgm:prSet presAssocID="{E1943624-9139-4A06-82A9-C223335CCA17}" presName="LevelTwoTextNode" presStyleLbl="node4" presStyleIdx="7" presStyleCnt="8" custLinFactNeighborX="-1623" custLinFactNeighborY="-65709">
        <dgm:presLayoutVars>
          <dgm:chPref val="3"/>
        </dgm:presLayoutVars>
      </dgm:prSet>
      <dgm:spPr/>
    </dgm:pt>
    <dgm:pt modelId="{5AC07D84-B58C-4420-9616-C9AC2AFCBD05}" type="pres">
      <dgm:prSet presAssocID="{E1943624-9139-4A06-82A9-C223335CCA17}" presName="level3hierChild" presStyleCnt="0"/>
      <dgm:spPr/>
    </dgm:pt>
  </dgm:ptLst>
  <dgm:cxnLst>
    <dgm:cxn modelId="{92911501-9FF1-44F9-94CC-F1B771DCC976}" type="presOf" srcId="{85C753D0-9CC4-4EEE-9241-1705EE0BD617}" destId="{7F65C1B9-CFF6-4CBD-8D52-7BCA89A015B0}" srcOrd="0" destOrd="0" presId="urn:microsoft.com/office/officeart/2005/8/layout/hierarchy2"/>
    <dgm:cxn modelId="{A30FA901-BF90-422F-A786-FE799F9B7E27}" type="presOf" srcId="{FD112CF3-ABEB-4A46-940C-B8A55A3114DA}" destId="{2B01933A-16F0-4EDA-B488-DD7B8A12EE4C}" srcOrd="0" destOrd="0" presId="urn:microsoft.com/office/officeart/2005/8/layout/hierarchy2"/>
    <dgm:cxn modelId="{B8EEA104-6129-42D2-9F04-667C5E27C86F}" type="presOf" srcId="{85C753D0-9CC4-4EEE-9241-1705EE0BD617}" destId="{0EC938D1-33F8-4284-9CB8-DC991E1ABF9C}" srcOrd="1" destOrd="0" presId="urn:microsoft.com/office/officeart/2005/8/layout/hierarchy2"/>
    <dgm:cxn modelId="{A46ACE08-FE51-4C3E-AE21-E4E4F9046AEB}" type="presOf" srcId="{F76B6DB8-CFB3-4607-B1E2-67277F2945EB}" destId="{2971D919-2BBB-43C7-B692-0AA79C4A8D41}" srcOrd="0" destOrd="0" presId="urn:microsoft.com/office/officeart/2005/8/layout/hierarchy2"/>
    <dgm:cxn modelId="{8160620B-DD4D-406F-BD61-9954AB623620}" srcId="{8EC0BDDF-04B6-4A51-BC76-8F202D93E235}" destId="{F56AA978-2FF1-4445-8AF0-3438F81D9FC5}" srcOrd="4" destOrd="0" parTransId="{FD112CF3-ABEB-4A46-940C-B8A55A3114DA}" sibTransId="{E0E4DB10-4492-4D5E-A1FE-16CB5218FC96}"/>
    <dgm:cxn modelId="{948E1D0C-588F-4313-854F-348A37B9CB2D}" type="presOf" srcId="{F56AA978-2FF1-4445-8AF0-3438F81D9FC5}" destId="{58FAA92F-B1DA-4911-AC64-CBF050549571}" srcOrd="0" destOrd="0" presId="urn:microsoft.com/office/officeart/2005/8/layout/hierarchy2"/>
    <dgm:cxn modelId="{20FE0910-11A3-4BE7-B569-F8FAE7C277AE}" type="presOf" srcId="{768E9AF6-A3FC-4C37-84E8-C4A4B4D6ECE7}" destId="{5F30397B-5C44-40DF-AFC2-C9755C25BA76}" srcOrd="0" destOrd="0" presId="urn:microsoft.com/office/officeart/2005/8/layout/hierarchy2"/>
    <dgm:cxn modelId="{95DEE115-7DFE-4FE0-ADB9-1002418B82B5}" type="presOf" srcId="{355CB434-BCEB-4435-86F6-7A94B44EDDB5}" destId="{DDBEFD49-9B04-4953-9F46-51BB0546791F}" srcOrd="0" destOrd="0" presId="urn:microsoft.com/office/officeart/2005/8/layout/hierarchy2"/>
    <dgm:cxn modelId="{70BEE816-DE7B-4245-ADF8-D3207AFE8081}" type="presOf" srcId="{929D9FB5-44E7-45E6-AA3D-6D7D25F167DC}" destId="{F9234BEF-34C7-454B-ADA5-6FA0861F1FFB}" srcOrd="0" destOrd="0" presId="urn:microsoft.com/office/officeart/2005/8/layout/hierarchy2"/>
    <dgm:cxn modelId="{2A44821A-C936-4C02-A718-B8305C32EA0D}" type="presOf" srcId="{62FB6D00-85E6-486C-AF9D-B579F68455B0}" destId="{71783CAE-2C4C-4DED-8C7F-597D9AB6DD7A}" srcOrd="1" destOrd="0" presId="urn:microsoft.com/office/officeart/2005/8/layout/hierarchy2"/>
    <dgm:cxn modelId="{A7C0CF1C-2D2D-4E42-B8F2-3C347126CFD7}" srcId="{913CEDEC-3B92-4655-90C8-6F095E8F525D}" destId="{4E90AEF6-F238-4DBC-97E0-741E41E3E45F}" srcOrd="0" destOrd="0" parTransId="{F76B6DB8-CFB3-4607-B1E2-67277F2945EB}" sibTransId="{EB73ABFB-6371-44B2-9A4E-3B9FD1E64D82}"/>
    <dgm:cxn modelId="{5F5E8B1D-8B9B-43D4-A84D-88C8650F0991}" type="presOf" srcId="{8EC0BDDF-04B6-4A51-BC76-8F202D93E235}" destId="{099A7161-8456-49EB-92AE-1ED0D023B1DA}" srcOrd="0" destOrd="0" presId="urn:microsoft.com/office/officeart/2005/8/layout/hierarchy2"/>
    <dgm:cxn modelId="{2B955821-65E2-4EA2-83D3-4D6DCACC3B0E}" srcId="{0E121FB6-39D1-48E0-BBAC-3AEBB38542BC}" destId="{C215C6F6-93B2-4ECE-B553-7AD0842AEED7}" srcOrd="2" destOrd="0" parTransId="{F4317BD6-01D0-4BFC-A157-6541126DF259}" sibTransId="{742DC549-765A-4906-BB58-73456ADEAFC9}"/>
    <dgm:cxn modelId="{FEDC6623-E613-44FD-873E-3B5ACF66F1B9}" type="presOf" srcId="{03EC87E5-B457-4495-A7A5-73F8383E6174}" destId="{005D4A85-9D7D-4B22-97AD-91E4ED534B96}" srcOrd="0" destOrd="0" presId="urn:microsoft.com/office/officeart/2005/8/layout/hierarchy2"/>
    <dgm:cxn modelId="{FAA2AA2B-97D0-4138-942F-614BC33FA8C6}" type="presOf" srcId="{B1E6F960-D365-425F-ABD8-8D897DF2C79E}" destId="{436B3276-12F6-4054-9A3E-6AC60E85274E}" srcOrd="0" destOrd="0" presId="urn:microsoft.com/office/officeart/2005/8/layout/hierarchy2"/>
    <dgm:cxn modelId="{1451A12E-306A-4289-B920-13D59724EA85}" type="presOf" srcId="{F0E64ECC-0F09-4994-B6AE-0E07D203AD1C}" destId="{2C4D77F8-30D1-45E2-B7B0-3787E304C0BB}" srcOrd="0" destOrd="0" presId="urn:microsoft.com/office/officeart/2005/8/layout/hierarchy2"/>
    <dgm:cxn modelId="{A6F6B233-A1F3-4BB7-83FB-CA2DFE109483}" type="presOf" srcId="{C6EF323C-8F26-41D1-A7AE-95E755D68192}" destId="{3AB80C0B-BBD9-4C6D-9015-78686192AC9E}" srcOrd="1" destOrd="0" presId="urn:microsoft.com/office/officeart/2005/8/layout/hierarchy2"/>
    <dgm:cxn modelId="{DD92573C-9DCE-4140-8EBA-5D329F968AA2}" srcId="{913CEDEC-3B92-4655-90C8-6F095E8F525D}" destId="{5B22386F-3948-4776-AFB7-FB717DB36B94}" srcOrd="1" destOrd="0" parTransId="{6D0A8073-98A1-4774-BD6A-1A2802CB491F}" sibTransId="{1ED2894E-B11B-473E-95AD-69863263D4E5}"/>
    <dgm:cxn modelId="{FB8AAC42-2ED6-4C64-95F0-A82465AD460D}" type="presOf" srcId="{4DB0B7F0-C92E-4164-BA38-90BE8FA912EB}" destId="{FE01A633-C89B-4055-B772-01D28E604CCF}" srcOrd="0" destOrd="0" presId="urn:microsoft.com/office/officeart/2005/8/layout/hierarchy2"/>
    <dgm:cxn modelId="{13990843-390D-4D34-997B-AE1E79509B5F}" type="presOf" srcId="{61FC7FEF-168F-4B11-AD26-2461927F1230}" destId="{E48EB486-5493-4C65-94FE-5261E29BC052}" srcOrd="0" destOrd="0" presId="urn:microsoft.com/office/officeart/2005/8/layout/hierarchy2"/>
    <dgm:cxn modelId="{7EC91848-8F1E-4663-B5D9-05C713FA0502}" type="presOf" srcId="{4D0ABE7F-3098-4DD9-A96B-05EFBF423ADB}" destId="{665E93F7-1E96-4496-9508-F97267A5774C}" srcOrd="1" destOrd="0" presId="urn:microsoft.com/office/officeart/2005/8/layout/hierarchy2"/>
    <dgm:cxn modelId="{B1C7E048-1F06-4C54-817B-AAC45A337B2A}" type="presOf" srcId="{913CEDEC-3B92-4655-90C8-6F095E8F525D}" destId="{CC20B918-8F86-4C2A-BE82-1C5DF99FCCD6}" srcOrd="0" destOrd="0" presId="urn:microsoft.com/office/officeart/2005/8/layout/hierarchy2"/>
    <dgm:cxn modelId="{1E22AC4D-262D-42C7-A470-7A86961A5665}" type="presOf" srcId="{6D0A8073-98A1-4774-BD6A-1A2802CB491F}" destId="{5D65DCC8-FF38-4458-8EB6-77CFDC5E2DDB}" srcOrd="0" destOrd="0" presId="urn:microsoft.com/office/officeart/2005/8/layout/hierarchy2"/>
    <dgm:cxn modelId="{AAE19650-52B7-47C9-8D46-D21AF0783058}" type="presOf" srcId="{DF1B25C7-7FD6-43B5-9D8E-C92A3ED5F3D8}" destId="{E5F11689-E6A9-411C-A85B-674038CCC452}" srcOrd="0" destOrd="0" presId="urn:microsoft.com/office/officeart/2005/8/layout/hierarchy2"/>
    <dgm:cxn modelId="{44786451-7E73-4A8D-B6F4-59D22912A38D}" type="presOf" srcId="{9DF96E71-27DD-4651-ACE1-E0FEB911C1C0}" destId="{4F7088D1-BBE1-4FCF-8CA3-0A6253EC1E43}" srcOrd="1" destOrd="0" presId="urn:microsoft.com/office/officeart/2005/8/layout/hierarchy2"/>
    <dgm:cxn modelId="{CD76B155-510D-4842-98D2-4A92237C89CA}" srcId="{768E9AF6-A3FC-4C37-84E8-C4A4B4D6ECE7}" destId="{BB99530F-4CB8-4FF6-A8D6-A00EE644A867}" srcOrd="0" destOrd="0" parTransId="{9BAA5FBC-5154-4084-8205-AA40280CE74E}" sibTransId="{3A556052-0B26-42B0-AABF-26CB75E907BA}"/>
    <dgm:cxn modelId="{E1D92658-8027-44F4-8A24-2276C24A02EF}" type="presOf" srcId="{5FA91AF2-458E-429F-ADFC-264D9A6DE207}" destId="{D288FF87-DB6B-4F31-971A-23F8A06059C9}" srcOrd="0" destOrd="0" presId="urn:microsoft.com/office/officeart/2005/8/layout/hierarchy2"/>
    <dgm:cxn modelId="{13394258-8E9E-45C8-8BE0-0D08F13C2A8F}" type="presOf" srcId="{2724A66C-2F00-4A2E-AD95-5CFC40C64F90}" destId="{46E4EB9F-8A69-485A-9998-BF3F5089C2F3}" srcOrd="0" destOrd="0" presId="urn:microsoft.com/office/officeart/2005/8/layout/hierarchy2"/>
    <dgm:cxn modelId="{B2D6F559-78EA-443B-92D2-4ABF970BA4B2}" type="presOf" srcId="{F76B6DB8-CFB3-4607-B1E2-67277F2945EB}" destId="{CBA38D8F-3CCE-442B-ACAE-E7DD30FD7C56}" srcOrd="1" destOrd="0" presId="urn:microsoft.com/office/officeart/2005/8/layout/hierarchy2"/>
    <dgm:cxn modelId="{C245F25C-DD47-4626-8225-CAE2FCE78ECD}" type="presOf" srcId="{FD112CF3-ABEB-4A46-940C-B8A55A3114DA}" destId="{387BC9F6-BA16-4D9F-AB76-27D44379B15C}" srcOrd="1" destOrd="0" presId="urn:microsoft.com/office/officeart/2005/8/layout/hierarchy2"/>
    <dgm:cxn modelId="{32CA2F5E-E7EE-4B19-895E-4A4D6CD8110F}" srcId="{F56AA978-2FF1-4445-8AF0-3438F81D9FC5}" destId="{E1943624-9139-4A06-82A9-C223335CCA17}" srcOrd="1" destOrd="0" parTransId="{B3ED4235-1FFA-409E-8A3A-05829703E48F}" sibTransId="{23AD2747-0625-4CB6-9EBF-C12E3D5A078F}"/>
    <dgm:cxn modelId="{9EFC1063-A95E-408C-8E8A-BB9AE3F3DE3C}" type="presOf" srcId="{61FC7FEF-168F-4B11-AD26-2461927F1230}" destId="{8845F44B-37E4-4D29-A13A-84B0F6AB7F4C}" srcOrd="1" destOrd="0" presId="urn:microsoft.com/office/officeart/2005/8/layout/hierarchy2"/>
    <dgm:cxn modelId="{D27A4064-98BB-4143-829D-B6DD1B7A2204}" type="presOf" srcId="{8E7986A7-B74D-438B-8C37-C9D494C8FDA3}" destId="{026FF0CF-234F-4186-A27F-214F1ACAC621}" srcOrd="0" destOrd="0" presId="urn:microsoft.com/office/officeart/2005/8/layout/hierarchy2"/>
    <dgm:cxn modelId="{17532C66-7932-4BF5-B0BB-0FB2F064FB40}" srcId="{F0E64ECC-0F09-4994-B6AE-0E07D203AD1C}" destId="{0E121FB6-39D1-48E0-BBAC-3AEBB38542BC}" srcOrd="0" destOrd="0" parTransId="{5FA91AF2-458E-429F-ADFC-264D9A6DE207}" sibTransId="{F5744ABC-BCCD-4225-B18B-4F42D74AED5F}"/>
    <dgm:cxn modelId="{726DBE66-3026-437E-AF78-162DD8583EE4}" type="presOf" srcId="{4E90AEF6-F238-4DBC-97E0-741E41E3E45F}" destId="{D0C36F59-BC21-4D62-AF0A-4A23F3294FE0}" srcOrd="0" destOrd="0" presId="urn:microsoft.com/office/officeart/2005/8/layout/hierarchy2"/>
    <dgm:cxn modelId="{05B7B569-214A-4F83-8231-D365FFB9D0D9}" type="presOf" srcId="{624DC1A8-2C9D-49BA-A5BE-0AEA2FD5E352}" destId="{8AF04BC9-E27F-4E84-B5AF-8D9333024CD8}" srcOrd="0" destOrd="0" presId="urn:microsoft.com/office/officeart/2005/8/layout/hierarchy2"/>
    <dgm:cxn modelId="{A55D146C-3B3E-42B7-9236-1D8F4D6F88BB}" type="presOf" srcId="{BB99530F-4CB8-4FF6-A8D6-A00EE644A867}" destId="{002D40D4-C87D-4949-9CF9-6D21306A698B}" srcOrd="0" destOrd="0" presId="urn:microsoft.com/office/officeart/2005/8/layout/hierarchy2"/>
    <dgm:cxn modelId="{12268B6C-7628-4ACE-8F0D-13D00F8034AE}" type="presOf" srcId="{5F30156B-6260-40B3-ACD1-EDF20868DE42}" destId="{D9E0061E-1E19-463D-85D1-C4F5A8184DF8}" srcOrd="0" destOrd="0" presId="urn:microsoft.com/office/officeart/2005/8/layout/hierarchy2"/>
    <dgm:cxn modelId="{FD92C374-7BC1-454C-8DD1-3F4E961F360D}" type="presOf" srcId="{0E121FB6-39D1-48E0-BBAC-3AEBB38542BC}" destId="{7759E72C-5B98-4BE8-92D7-627700390B04}" srcOrd="0" destOrd="0" presId="urn:microsoft.com/office/officeart/2005/8/layout/hierarchy2"/>
    <dgm:cxn modelId="{CC1B0776-7C25-4AAC-86D7-40EB74F8C13D}" type="presOf" srcId="{76865ACA-878D-4F84-98A2-ABE908F38C77}" destId="{24D8FC93-0EC6-4071-8815-707F73703CE7}" srcOrd="0" destOrd="0" presId="urn:microsoft.com/office/officeart/2005/8/layout/hierarchy2"/>
    <dgm:cxn modelId="{48223F7B-5B0D-4960-8C6F-2DF869B06664}" type="presOf" srcId="{4D0ABE7F-3098-4DD9-A96B-05EFBF423ADB}" destId="{98CE1632-BE1F-4895-A5F4-661BDA50D851}" srcOrd="0" destOrd="0" presId="urn:microsoft.com/office/officeart/2005/8/layout/hierarchy2"/>
    <dgm:cxn modelId="{97E6E381-E90F-4194-9D9C-8D85ECA57707}" type="presOf" srcId="{E1943624-9139-4A06-82A9-C223335CCA17}" destId="{EAC7EAC6-6857-49F0-8C01-5899AD857B07}" srcOrd="0" destOrd="0" presId="urn:microsoft.com/office/officeart/2005/8/layout/hierarchy2"/>
    <dgm:cxn modelId="{175DC182-38E9-4511-8B05-913CE4B7E5B5}" type="presOf" srcId="{641851DD-D641-4EF9-B7F4-91599C0469CC}" destId="{2AB29ECA-3196-40F6-A91A-33830407072F}" srcOrd="1" destOrd="0" presId="urn:microsoft.com/office/officeart/2005/8/layout/hierarchy2"/>
    <dgm:cxn modelId="{4366E984-BA85-4161-9524-495CD43FE75C}" srcId="{0E121FB6-39D1-48E0-BBAC-3AEBB38542BC}" destId="{4DB0B7F0-C92E-4164-BA38-90BE8FA912EB}" srcOrd="0" destOrd="0" parTransId="{624DC1A8-2C9D-49BA-A5BE-0AEA2FD5E352}" sibTransId="{AA547341-6316-42CE-861D-365948797D7E}"/>
    <dgm:cxn modelId="{E4A45387-B981-4BD6-ACFD-63D30E3EDC0E}" type="presOf" srcId="{9BAA5FBC-5154-4084-8205-AA40280CE74E}" destId="{AAB0733D-EE31-46FF-84E4-739DBD8230F0}" srcOrd="1" destOrd="0" presId="urn:microsoft.com/office/officeart/2005/8/layout/hierarchy2"/>
    <dgm:cxn modelId="{07AE9F88-E2FA-4794-A707-D0975BB69CCC}" srcId="{B1E6F960-D365-425F-ABD8-8D897DF2C79E}" destId="{E88C1F58-AE0A-4B46-86F6-560E24D59F9E}" srcOrd="2" destOrd="0" parTransId="{77A56267-CAAC-47F6-BA03-C570603E3AA1}" sibTransId="{5EC195D9-8685-4F36-8E81-2AF35D365433}"/>
    <dgm:cxn modelId="{1BCFBD88-7D0A-45A0-9022-528237CA6066}" type="presOf" srcId="{2724A66C-2F00-4A2E-AD95-5CFC40C64F90}" destId="{EE13EB76-60F9-4058-9EFE-E08AADC5D723}" srcOrd="1" destOrd="0" presId="urn:microsoft.com/office/officeart/2005/8/layout/hierarchy2"/>
    <dgm:cxn modelId="{ED1D2D89-9F9C-4796-8D09-70714D223C73}" type="presOf" srcId="{C0CA55E2-C313-4F46-9242-12AFCEB0139A}" destId="{820A71B6-24B1-44C7-9B86-60F5C22BB3CE}" srcOrd="0" destOrd="0" presId="urn:microsoft.com/office/officeart/2005/8/layout/hierarchy2"/>
    <dgm:cxn modelId="{FE23138C-9687-4804-89ED-F4F0E683B8A1}" type="presOf" srcId="{C215C6F6-93B2-4ECE-B553-7AD0842AEED7}" destId="{064784B8-948A-4479-802F-EA39587CBEA2}" srcOrd="0" destOrd="0" presId="urn:microsoft.com/office/officeart/2005/8/layout/hierarchy2"/>
    <dgm:cxn modelId="{12C1D78C-73CB-4B20-9DBC-3F0D1C3C7932}" srcId="{768E9AF6-A3FC-4C37-84E8-C4A4B4D6ECE7}" destId="{DF1B25C7-7FD6-43B5-9D8E-C92A3ED5F3D8}" srcOrd="1" destOrd="0" parTransId="{641851DD-D641-4EF9-B7F4-91599C0469CC}" sibTransId="{7DF9F4C6-E6BF-4AC3-9AAF-26C0DEF66769}"/>
    <dgm:cxn modelId="{D5B91A99-A652-4B45-B5BD-D95B88C500E5}" type="presOf" srcId="{C94C1687-0808-4C70-B0F8-93E3A85B8361}" destId="{9BF89747-B820-4873-93EE-C8FEC50DA942}" srcOrd="0" destOrd="0" presId="urn:microsoft.com/office/officeart/2005/8/layout/hierarchy2"/>
    <dgm:cxn modelId="{C7DE2A99-03A9-4AA1-AD13-00E1A301C661}" type="presOf" srcId="{62FB6D00-85E6-486C-AF9D-B579F68455B0}" destId="{ECD73C78-D108-4B72-8995-84367C9600CD}" srcOrd="0" destOrd="0" presId="urn:microsoft.com/office/officeart/2005/8/layout/hierarchy2"/>
    <dgm:cxn modelId="{AB297C9B-AE72-47A4-ADFC-ABAB1AC9571F}" type="presOf" srcId="{77A56267-CAAC-47F6-BA03-C570603E3AA1}" destId="{34508955-9946-4AA8-8B70-3B78CC60F820}" srcOrd="1" destOrd="0" presId="urn:microsoft.com/office/officeart/2005/8/layout/hierarchy2"/>
    <dgm:cxn modelId="{6E2B2C9D-6A23-4C09-B18C-9C62CE3DD587}" srcId="{8EC0BDDF-04B6-4A51-BC76-8F202D93E235}" destId="{5F30156B-6260-40B3-ACD1-EDF20868DE42}" srcOrd="3" destOrd="0" parTransId="{929D9FB5-44E7-45E6-AA3D-6D7D25F167DC}" sibTransId="{12D7B0D1-93F5-43DD-B652-7C2BDBE7EE3A}"/>
    <dgm:cxn modelId="{B8C430A0-4C4F-4461-8829-6C347DD49E86}" srcId="{8EC0BDDF-04B6-4A51-BC76-8F202D93E235}" destId="{B590EDB0-7786-4CF5-9A64-8156671E8FFB}" srcOrd="2" destOrd="0" parTransId="{03EC87E5-B457-4495-A7A5-73F8383E6174}" sibTransId="{EB8E5E36-9885-4FC7-8AC2-363DC94FC733}"/>
    <dgm:cxn modelId="{C9943DA1-C1E1-4604-BAB8-9FC700AC42DB}" type="presOf" srcId="{6D0A8073-98A1-4774-BD6A-1A2802CB491F}" destId="{F8E9B85B-2BF7-4432-BE3E-B042D36BE7FE}" srcOrd="1" destOrd="0" presId="urn:microsoft.com/office/officeart/2005/8/layout/hierarchy2"/>
    <dgm:cxn modelId="{B0FE51A1-DDEA-4A9A-95A2-DA14D719B18C}" type="presOf" srcId="{88275398-C699-4E0D-A5B4-A3DC802BF553}" destId="{1B924157-C129-4D3C-B1FD-5FA133CB5099}" srcOrd="0" destOrd="0" presId="urn:microsoft.com/office/officeart/2005/8/layout/hierarchy2"/>
    <dgm:cxn modelId="{C2F17AA1-31E2-49FD-BCEA-71A29DCC4FC9}" type="presOf" srcId="{BC30CE08-3E87-46CB-A5FC-9C3722E1B851}" destId="{F1E15643-3D99-489C-A96B-63275945BC72}" srcOrd="1" destOrd="0" presId="urn:microsoft.com/office/officeart/2005/8/layout/hierarchy2"/>
    <dgm:cxn modelId="{6BD35FA9-CDCF-475B-8AA8-775B41D6A843}" srcId="{8EC0BDDF-04B6-4A51-BC76-8F202D93E235}" destId="{768E9AF6-A3FC-4C37-84E8-C4A4B4D6ECE7}" srcOrd="1" destOrd="0" parTransId="{355CB434-BCEB-4435-86F6-7A94B44EDDB5}" sibTransId="{B7B19FFB-B78C-4A2F-84FE-D2DBDB5603B7}"/>
    <dgm:cxn modelId="{83AB75AE-2678-41C2-8AB7-962EDCCC94CD}" type="presOf" srcId="{355CB434-BCEB-4435-86F6-7A94B44EDDB5}" destId="{95A6F8DC-F77D-4079-8EE3-3C1116F32FA5}" srcOrd="1" destOrd="0" presId="urn:microsoft.com/office/officeart/2005/8/layout/hierarchy2"/>
    <dgm:cxn modelId="{826264B4-7696-4227-A382-EB80DDBA1B2E}" type="presOf" srcId="{8B5CEEA2-C9A9-4A03-8B3E-767329C26BB6}" destId="{4606CEA7-F634-46CA-BC22-84176EDDA401}" srcOrd="0" destOrd="0" presId="urn:microsoft.com/office/officeart/2005/8/layout/hierarchy2"/>
    <dgm:cxn modelId="{4FFC6FB4-60A3-45FF-9645-C6F245F09127}" type="presOf" srcId="{515CB038-0C3B-406F-8798-C6BE4B7691CF}" destId="{2184BA56-EB18-49DD-8011-8D53BB9B2801}" srcOrd="0" destOrd="0" presId="urn:microsoft.com/office/officeart/2005/8/layout/hierarchy2"/>
    <dgm:cxn modelId="{DB7A2EB6-C0ED-4BE3-BBA4-6454FF7CA919}" type="presOf" srcId="{E88C1F58-AE0A-4B46-86F6-560E24D59F9E}" destId="{6FEF1133-C6F5-4B51-A580-9885021C8C04}" srcOrd="0" destOrd="0" presId="urn:microsoft.com/office/officeart/2005/8/layout/hierarchy2"/>
    <dgm:cxn modelId="{D9F572B7-617E-4ACA-A68F-4ECFEBD80D2E}" srcId="{C0CA55E2-C313-4F46-9242-12AFCEB0139A}" destId="{F0E64ECC-0F09-4994-B6AE-0E07D203AD1C}" srcOrd="0" destOrd="0" parTransId="{859A6680-B167-430D-982A-2B85C3810B98}" sibTransId="{423DE605-8972-4A6D-895F-4F54674F0182}"/>
    <dgm:cxn modelId="{CEE254B8-2886-4CE9-9DF8-A8A9949EBC08}" type="presOf" srcId="{929D9FB5-44E7-45E6-AA3D-6D7D25F167DC}" destId="{C2DD021B-EA6B-44C3-BE94-F7E39F97A1FC}" srcOrd="1" destOrd="0" presId="urn:microsoft.com/office/officeart/2005/8/layout/hierarchy2"/>
    <dgm:cxn modelId="{B64B20BA-7283-4AFF-8217-CF1B4EA09506}" srcId="{B1E6F960-D365-425F-ABD8-8D897DF2C79E}" destId="{88275398-C699-4E0D-A5B4-A3DC802BF553}" srcOrd="0" destOrd="0" parTransId="{2724A66C-2F00-4A2E-AD95-5CFC40C64F90}" sibTransId="{53B51B4B-EB84-420B-A7B1-E2FF856FDC48}"/>
    <dgm:cxn modelId="{DA0A8EBD-02C5-465D-9C72-632F6EFC83F2}" type="presOf" srcId="{743030D6-53E8-452F-A484-0C7610E62E39}" destId="{0001CDE3-696E-4581-AC88-E517E1A7D9CC}" srcOrd="0" destOrd="0" presId="urn:microsoft.com/office/officeart/2005/8/layout/hierarchy2"/>
    <dgm:cxn modelId="{ED9932BE-B64E-4061-8E96-3F988FBC2947}" type="presOf" srcId="{5B22386F-3948-4776-AFB7-FB717DB36B94}" destId="{5B00D6CD-06CB-4C42-A21D-A91C06E68066}" srcOrd="0" destOrd="0" presId="urn:microsoft.com/office/officeart/2005/8/layout/hierarchy2"/>
    <dgm:cxn modelId="{A05BD4C0-B4AB-4A7A-A66C-5CC6C17DF4DE}" type="presOf" srcId="{BC30CE08-3E87-46CB-A5FC-9C3722E1B851}" destId="{67B1C125-666E-4057-AFBA-F265DEE44790}" srcOrd="0" destOrd="0" presId="urn:microsoft.com/office/officeart/2005/8/layout/hierarchy2"/>
    <dgm:cxn modelId="{7363D5C0-877B-49E3-9597-521EA5117A2D}" type="presOf" srcId="{B3ED4235-1FFA-409E-8A3A-05829703E48F}" destId="{72BB945F-D93E-4435-9CD8-A5D5F6D23C51}" srcOrd="1" destOrd="0" presId="urn:microsoft.com/office/officeart/2005/8/layout/hierarchy2"/>
    <dgm:cxn modelId="{163866C4-3A27-43B7-A746-F2EF10AB8EEA}" srcId="{F0E64ECC-0F09-4994-B6AE-0E07D203AD1C}" destId="{913CEDEC-3B92-4655-90C8-6F095E8F525D}" srcOrd="1" destOrd="0" parTransId="{9DF96E71-27DD-4651-ACE1-E0FEB911C1C0}" sibTransId="{17886111-997F-4FD0-9671-2F32C29907A8}"/>
    <dgm:cxn modelId="{B9547CC4-EA78-499C-836B-18F7CB466740}" srcId="{8EC0BDDF-04B6-4A51-BC76-8F202D93E235}" destId="{743030D6-53E8-452F-A484-0C7610E62E39}" srcOrd="0" destOrd="0" parTransId="{C94C1687-0808-4C70-B0F8-93E3A85B8361}" sibTransId="{CAB5D0D5-EB8E-4686-984F-F4814F68DF50}"/>
    <dgm:cxn modelId="{8DFBA7C4-4C4A-4017-8934-C9F4E8BBCE81}" type="presOf" srcId="{C94C1687-0808-4C70-B0F8-93E3A85B8361}" destId="{05DD1E6A-F516-46D1-B646-442C96B4DFEE}" srcOrd="1" destOrd="0" presId="urn:microsoft.com/office/officeart/2005/8/layout/hierarchy2"/>
    <dgm:cxn modelId="{3F6326C5-1043-43BC-8B12-71620F5BD5A8}" type="presOf" srcId="{641851DD-D641-4EF9-B7F4-91599C0469CC}" destId="{B1E9AB83-29B9-4820-A20E-8B342EA43484}" srcOrd="0" destOrd="0" presId="urn:microsoft.com/office/officeart/2005/8/layout/hierarchy2"/>
    <dgm:cxn modelId="{146FCAC6-38E8-4A17-80C2-96027D873C6F}" type="presOf" srcId="{B590EDB0-7786-4CF5-9A64-8156671E8FFB}" destId="{A665F70A-97DD-41A7-8BAA-6EE297E269B1}" srcOrd="0" destOrd="0" presId="urn:microsoft.com/office/officeart/2005/8/layout/hierarchy2"/>
    <dgm:cxn modelId="{983B63C9-72C0-4CE1-B863-B873E0204BD0}" type="presOf" srcId="{04ED85AC-5F4D-4226-9E6E-8091AB581C0C}" destId="{16E17721-BFFE-47E9-96DE-19BD36C81640}" srcOrd="1" destOrd="0" presId="urn:microsoft.com/office/officeart/2005/8/layout/hierarchy2"/>
    <dgm:cxn modelId="{A47B3FCB-D621-45B7-9FC2-13BF82BB7A95}" type="presOf" srcId="{5FA91AF2-458E-429F-ADFC-264D9A6DE207}" destId="{0CA123F9-35FE-4B2F-A255-3CCC20CF5617}" srcOrd="1" destOrd="0" presId="urn:microsoft.com/office/officeart/2005/8/layout/hierarchy2"/>
    <dgm:cxn modelId="{ACA8D2CB-AD1B-4013-867F-96FE91C07963}" type="presOf" srcId="{04ED85AC-5F4D-4226-9E6E-8091AB581C0C}" destId="{47467BDA-068C-46ED-B4FB-F651E3C36B3A}" srcOrd="0" destOrd="0" presId="urn:microsoft.com/office/officeart/2005/8/layout/hierarchy2"/>
    <dgm:cxn modelId="{2C648CCD-6B5F-46EF-A3E1-E114CC1809CA}" type="presOf" srcId="{F4317BD6-01D0-4BFC-A157-6541126DF259}" destId="{5C8B3C4D-2958-4A95-B3AE-07A9455B3233}" srcOrd="1" destOrd="0" presId="urn:microsoft.com/office/officeart/2005/8/layout/hierarchy2"/>
    <dgm:cxn modelId="{6471B6D0-6389-4CF7-A3FF-C10758F3101C}" srcId="{913CEDEC-3B92-4655-90C8-6F095E8F525D}" destId="{EA788E0F-9FFF-461B-A90C-A650A8D38CAD}" srcOrd="3" destOrd="0" parTransId="{61FC7FEF-168F-4B11-AD26-2461927F1230}" sibTransId="{7BA3A9D5-6A0A-474E-A37E-5E83069BE150}"/>
    <dgm:cxn modelId="{2056DFD0-E969-4D05-A8D4-D9DE8A2B5506}" type="presOf" srcId="{3E0EF9BC-3971-480D-BE05-B027B3204649}" destId="{972FB4C4-C534-4B2F-ABAE-1E71E508AB6A}" srcOrd="0" destOrd="0" presId="urn:microsoft.com/office/officeart/2005/8/layout/hierarchy2"/>
    <dgm:cxn modelId="{E707BFD5-CD32-4A28-91BE-C9E0C431241B}" srcId="{0E121FB6-39D1-48E0-BBAC-3AEBB38542BC}" destId="{B1E6F960-D365-425F-ABD8-8D897DF2C79E}" srcOrd="3" destOrd="0" parTransId="{C6EF323C-8F26-41D1-A7AE-95E755D68192}" sibTransId="{5ED583B0-59B7-4550-9F36-9B47D741B82D}"/>
    <dgm:cxn modelId="{237A2CD6-A5E8-4DA1-ABD0-9E8E3BE1ABC9}" srcId="{B1E6F960-D365-425F-ABD8-8D897DF2C79E}" destId="{76865ACA-878D-4F84-98A2-ABE908F38C77}" srcOrd="1" destOrd="0" parTransId="{62FB6D00-85E6-486C-AF9D-B579F68455B0}" sibTransId="{2E1887CC-330C-4AF0-8EE7-DEF206C65073}"/>
    <dgm:cxn modelId="{BC1BFFD6-606B-434E-B300-D5C14C4341D1}" type="presOf" srcId="{3E0EF9BC-3971-480D-BE05-B027B3204649}" destId="{D40E5541-AB1D-4F7D-84DB-4D033BF88FBA}" srcOrd="1" destOrd="0" presId="urn:microsoft.com/office/officeart/2005/8/layout/hierarchy2"/>
    <dgm:cxn modelId="{815CA6D9-740C-41D0-9E40-1C75F9321248}" type="presOf" srcId="{B3ED4235-1FFA-409E-8A3A-05829703E48F}" destId="{8A36C437-1118-4E75-BCEC-4B1042FC37B6}" srcOrd="0" destOrd="0" presId="urn:microsoft.com/office/officeart/2005/8/layout/hierarchy2"/>
    <dgm:cxn modelId="{56E9D7DA-F3A2-4A1F-89B7-AC9C413A40EC}" srcId="{913CEDEC-3B92-4655-90C8-6F095E8F525D}" destId="{AE50B9C0-C81B-4F29-A835-991C3B0A538D}" srcOrd="2" destOrd="0" parTransId="{4D0ABE7F-3098-4DD9-A96B-05EFBF423ADB}" sibTransId="{DB1EB026-92A6-4FDA-ADC9-ABD7F70C00D7}"/>
    <dgm:cxn modelId="{E53513DF-A707-4EA0-93E1-E0814896A66A}" type="presOf" srcId="{9BAA5FBC-5154-4084-8205-AA40280CE74E}" destId="{DEDE56B8-86A4-4C3B-8EC5-D0AF520CC7B9}" srcOrd="0" destOrd="0" presId="urn:microsoft.com/office/officeart/2005/8/layout/hierarchy2"/>
    <dgm:cxn modelId="{C46FB2DF-10CA-4249-BA23-038737F87131}" type="presOf" srcId="{F4317BD6-01D0-4BFC-A157-6541126DF259}" destId="{9466C63F-5801-4FBA-B286-4AF94FBD7881}" srcOrd="0" destOrd="0" presId="urn:microsoft.com/office/officeart/2005/8/layout/hierarchy2"/>
    <dgm:cxn modelId="{3127B6DF-032C-44F7-9C13-D1C48324B0B3}" type="presOf" srcId="{C6EF323C-8F26-41D1-A7AE-95E755D68192}" destId="{A8EE6425-44CE-4598-965D-51281BF6C314}" srcOrd="0" destOrd="0" presId="urn:microsoft.com/office/officeart/2005/8/layout/hierarchy2"/>
    <dgm:cxn modelId="{07CB83E1-FB03-4D49-BA60-5C28EC0B6BDC}" type="presOf" srcId="{9DF96E71-27DD-4651-ACE1-E0FEB911C1C0}" destId="{0B08B977-092B-4055-A4B0-2DF64A22096A}" srcOrd="0" destOrd="0" presId="urn:microsoft.com/office/officeart/2005/8/layout/hierarchy2"/>
    <dgm:cxn modelId="{14589DE2-EA7B-4CB1-9EC1-7EA62E3A99EA}" type="presOf" srcId="{EA788E0F-9FFF-461B-A90C-A650A8D38CAD}" destId="{6076EA1E-AC6F-4194-8ABB-EF6CECF3C5C5}" srcOrd="0" destOrd="0" presId="urn:microsoft.com/office/officeart/2005/8/layout/hierarchy2"/>
    <dgm:cxn modelId="{5ABAF6E6-6669-499E-9B79-7DD249D629FE}" srcId="{0E121FB6-39D1-48E0-BBAC-3AEBB38542BC}" destId="{8B5CEEA2-C9A9-4A03-8B3E-767329C26BB6}" srcOrd="1" destOrd="0" parTransId="{85C753D0-9CC4-4EEE-9241-1705EE0BD617}" sibTransId="{770D40DD-213F-4735-85E8-F785803427A4}"/>
    <dgm:cxn modelId="{A156FEE8-39CF-45CB-9E16-B3D14E7122CD}" srcId="{768E9AF6-A3FC-4C37-84E8-C4A4B4D6ECE7}" destId="{515CB038-0C3B-406F-8798-C6BE4B7691CF}" srcOrd="2" destOrd="0" parTransId="{04ED85AC-5F4D-4226-9E6E-8091AB581C0C}" sibTransId="{FE62F3CB-877B-4DD8-82EE-57E8E52CF7A4}"/>
    <dgm:cxn modelId="{E2DD58E9-D34C-4569-BB19-71B1642C6714}" type="presOf" srcId="{AE50B9C0-C81B-4F29-A835-991C3B0A538D}" destId="{42E62436-74BF-4759-8315-4EFCE0CE07E0}" srcOrd="0" destOrd="0" presId="urn:microsoft.com/office/officeart/2005/8/layout/hierarchy2"/>
    <dgm:cxn modelId="{07C2E6EB-AAF9-4E45-B883-B8DBE00F7CE6}" type="presOf" srcId="{03EC87E5-B457-4495-A7A5-73F8383E6174}" destId="{E17ACD0B-F729-42B7-AF5F-DF2702B38713}" srcOrd="1" destOrd="0" presId="urn:microsoft.com/office/officeart/2005/8/layout/hierarchy2"/>
    <dgm:cxn modelId="{7D204AEC-8CE1-4CD8-96D7-DE692A111105}" type="presOf" srcId="{77A56267-CAAC-47F6-BA03-C570603E3AA1}" destId="{AD04F997-2846-4335-A7D1-77EB40A0AA96}" srcOrd="0" destOrd="0" presId="urn:microsoft.com/office/officeart/2005/8/layout/hierarchy2"/>
    <dgm:cxn modelId="{DE0341ED-33DB-4F00-B3F5-69407887F86C}" type="presOf" srcId="{624DC1A8-2C9D-49BA-A5BE-0AEA2FD5E352}" destId="{7D9867C5-BD9D-406F-BDDD-765E04D0EE9B}" srcOrd="1" destOrd="0" presId="urn:microsoft.com/office/officeart/2005/8/layout/hierarchy2"/>
    <dgm:cxn modelId="{798ECCF5-F730-43B9-8F78-F8A13024FFAE}" srcId="{F56AA978-2FF1-4445-8AF0-3438F81D9FC5}" destId="{8E7986A7-B74D-438B-8C37-C9D494C8FDA3}" srcOrd="0" destOrd="0" parTransId="{BC30CE08-3E87-46CB-A5FC-9C3722E1B851}" sibTransId="{5F23073C-1691-439D-9139-C1DDA3E411DB}"/>
    <dgm:cxn modelId="{DFEC12F8-9470-4B4C-9B1D-112836B9FB70}" srcId="{F0E64ECC-0F09-4994-B6AE-0E07D203AD1C}" destId="{8EC0BDDF-04B6-4A51-BC76-8F202D93E235}" srcOrd="2" destOrd="0" parTransId="{3E0EF9BC-3971-480D-BE05-B027B3204649}" sibTransId="{2E3AEBCC-23C2-49CF-939B-73F15FE63AB0}"/>
    <dgm:cxn modelId="{4E5BC7C6-EE86-4050-B96C-7C5BC12565D8}" type="presParOf" srcId="{820A71B6-24B1-44C7-9B86-60F5C22BB3CE}" destId="{6B07F0BD-0DE0-46EB-AF1D-AB06243C2BEB}" srcOrd="0" destOrd="0" presId="urn:microsoft.com/office/officeart/2005/8/layout/hierarchy2"/>
    <dgm:cxn modelId="{CA420E00-15CD-4609-9A98-4F38A2B365C9}" type="presParOf" srcId="{6B07F0BD-0DE0-46EB-AF1D-AB06243C2BEB}" destId="{2C4D77F8-30D1-45E2-B7B0-3787E304C0BB}" srcOrd="0" destOrd="0" presId="urn:microsoft.com/office/officeart/2005/8/layout/hierarchy2"/>
    <dgm:cxn modelId="{8FF855A7-D076-4FD1-B429-D9B904BBA812}" type="presParOf" srcId="{6B07F0BD-0DE0-46EB-AF1D-AB06243C2BEB}" destId="{F033BCAF-9320-4202-A295-7385EC8053C6}" srcOrd="1" destOrd="0" presId="urn:microsoft.com/office/officeart/2005/8/layout/hierarchy2"/>
    <dgm:cxn modelId="{5719FCDD-1EF7-4F24-8B8A-1ABDF30AD416}" type="presParOf" srcId="{F033BCAF-9320-4202-A295-7385EC8053C6}" destId="{D288FF87-DB6B-4F31-971A-23F8A06059C9}" srcOrd="0" destOrd="0" presId="urn:microsoft.com/office/officeart/2005/8/layout/hierarchy2"/>
    <dgm:cxn modelId="{0F72FA67-E1D8-4B99-83B5-20C7C3E2E720}" type="presParOf" srcId="{D288FF87-DB6B-4F31-971A-23F8A06059C9}" destId="{0CA123F9-35FE-4B2F-A255-3CCC20CF5617}" srcOrd="0" destOrd="0" presId="urn:microsoft.com/office/officeart/2005/8/layout/hierarchy2"/>
    <dgm:cxn modelId="{048076F9-ECBA-4D26-BECE-7E27B84D8430}" type="presParOf" srcId="{F033BCAF-9320-4202-A295-7385EC8053C6}" destId="{44AD9A97-FF17-43E9-BFCF-6566EF616B6B}" srcOrd="1" destOrd="0" presId="urn:microsoft.com/office/officeart/2005/8/layout/hierarchy2"/>
    <dgm:cxn modelId="{07CAB580-76FF-4530-81C4-468BE68ADBC8}" type="presParOf" srcId="{44AD9A97-FF17-43E9-BFCF-6566EF616B6B}" destId="{7759E72C-5B98-4BE8-92D7-627700390B04}" srcOrd="0" destOrd="0" presId="urn:microsoft.com/office/officeart/2005/8/layout/hierarchy2"/>
    <dgm:cxn modelId="{3A162C04-3C2B-4C3F-A357-731511566445}" type="presParOf" srcId="{44AD9A97-FF17-43E9-BFCF-6566EF616B6B}" destId="{204B8F6A-C0CD-4B70-B17C-E126CE47D4DF}" srcOrd="1" destOrd="0" presId="urn:microsoft.com/office/officeart/2005/8/layout/hierarchy2"/>
    <dgm:cxn modelId="{CDE39831-F131-402C-9E52-9B854C7154E2}" type="presParOf" srcId="{204B8F6A-C0CD-4B70-B17C-E126CE47D4DF}" destId="{8AF04BC9-E27F-4E84-B5AF-8D9333024CD8}" srcOrd="0" destOrd="0" presId="urn:microsoft.com/office/officeart/2005/8/layout/hierarchy2"/>
    <dgm:cxn modelId="{F934BFC9-C234-433A-9419-E3A7C8D9079F}" type="presParOf" srcId="{8AF04BC9-E27F-4E84-B5AF-8D9333024CD8}" destId="{7D9867C5-BD9D-406F-BDDD-765E04D0EE9B}" srcOrd="0" destOrd="0" presId="urn:microsoft.com/office/officeart/2005/8/layout/hierarchy2"/>
    <dgm:cxn modelId="{FC7ED7FA-24C6-490C-B1B6-85A3858C5C85}" type="presParOf" srcId="{204B8F6A-C0CD-4B70-B17C-E126CE47D4DF}" destId="{34F01829-EBA4-4715-8B53-C51E9044EAE2}" srcOrd="1" destOrd="0" presId="urn:microsoft.com/office/officeart/2005/8/layout/hierarchy2"/>
    <dgm:cxn modelId="{F7BA2CE7-7766-4AFF-8E51-B853A6F19147}" type="presParOf" srcId="{34F01829-EBA4-4715-8B53-C51E9044EAE2}" destId="{FE01A633-C89B-4055-B772-01D28E604CCF}" srcOrd="0" destOrd="0" presId="urn:microsoft.com/office/officeart/2005/8/layout/hierarchy2"/>
    <dgm:cxn modelId="{51073D51-DEA1-4833-9C35-17C83F5DA26F}" type="presParOf" srcId="{34F01829-EBA4-4715-8B53-C51E9044EAE2}" destId="{F7AF0B4B-349D-431B-A6ED-45C94D937199}" srcOrd="1" destOrd="0" presId="urn:microsoft.com/office/officeart/2005/8/layout/hierarchy2"/>
    <dgm:cxn modelId="{A7CD6A68-9F44-40E4-B3AC-B2A02A7CD693}" type="presParOf" srcId="{204B8F6A-C0CD-4B70-B17C-E126CE47D4DF}" destId="{7F65C1B9-CFF6-4CBD-8D52-7BCA89A015B0}" srcOrd="2" destOrd="0" presId="urn:microsoft.com/office/officeart/2005/8/layout/hierarchy2"/>
    <dgm:cxn modelId="{EAAB3E77-E332-479D-8DBA-A550CE0E2E4B}" type="presParOf" srcId="{7F65C1B9-CFF6-4CBD-8D52-7BCA89A015B0}" destId="{0EC938D1-33F8-4284-9CB8-DC991E1ABF9C}" srcOrd="0" destOrd="0" presId="urn:microsoft.com/office/officeart/2005/8/layout/hierarchy2"/>
    <dgm:cxn modelId="{706159BC-C52D-42A5-9502-1AD51EE10782}" type="presParOf" srcId="{204B8F6A-C0CD-4B70-B17C-E126CE47D4DF}" destId="{0268A93E-32E8-47A6-BE16-DB8EA85B10FD}" srcOrd="3" destOrd="0" presId="urn:microsoft.com/office/officeart/2005/8/layout/hierarchy2"/>
    <dgm:cxn modelId="{6882C330-5592-45C1-A49B-BB39633CAADC}" type="presParOf" srcId="{0268A93E-32E8-47A6-BE16-DB8EA85B10FD}" destId="{4606CEA7-F634-46CA-BC22-84176EDDA401}" srcOrd="0" destOrd="0" presId="urn:microsoft.com/office/officeart/2005/8/layout/hierarchy2"/>
    <dgm:cxn modelId="{E2CAB839-719C-4750-B08F-BA42B7008010}" type="presParOf" srcId="{0268A93E-32E8-47A6-BE16-DB8EA85B10FD}" destId="{CDAF0F19-B24A-4833-A7E3-8E6525963D7C}" srcOrd="1" destOrd="0" presId="urn:microsoft.com/office/officeart/2005/8/layout/hierarchy2"/>
    <dgm:cxn modelId="{E69DDEED-911D-418D-B1C6-6831838A76DD}" type="presParOf" srcId="{204B8F6A-C0CD-4B70-B17C-E126CE47D4DF}" destId="{9466C63F-5801-4FBA-B286-4AF94FBD7881}" srcOrd="4" destOrd="0" presId="urn:microsoft.com/office/officeart/2005/8/layout/hierarchy2"/>
    <dgm:cxn modelId="{549005C2-2748-410C-9DA6-66EC964FA445}" type="presParOf" srcId="{9466C63F-5801-4FBA-B286-4AF94FBD7881}" destId="{5C8B3C4D-2958-4A95-B3AE-07A9455B3233}" srcOrd="0" destOrd="0" presId="urn:microsoft.com/office/officeart/2005/8/layout/hierarchy2"/>
    <dgm:cxn modelId="{E7E9612E-5764-42C6-8E9F-08327BDAB30A}" type="presParOf" srcId="{204B8F6A-C0CD-4B70-B17C-E126CE47D4DF}" destId="{769F7CD1-4D61-49D1-9ED6-2234A2A3DC35}" srcOrd="5" destOrd="0" presId="urn:microsoft.com/office/officeart/2005/8/layout/hierarchy2"/>
    <dgm:cxn modelId="{C232DAC0-E3FD-452F-A6AB-FC8B31E2B3D7}" type="presParOf" srcId="{769F7CD1-4D61-49D1-9ED6-2234A2A3DC35}" destId="{064784B8-948A-4479-802F-EA39587CBEA2}" srcOrd="0" destOrd="0" presId="urn:microsoft.com/office/officeart/2005/8/layout/hierarchy2"/>
    <dgm:cxn modelId="{2C2CB15C-BDE4-41B9-9F6B-1988FD5927E8}" type="presParOf" srcId="{769F7CD1-4D61-49D1-9ED6-2234A2A3DC35}" destId="{34AEBA16-2391-4FA8-8B58-4404C8E90096}" srcOrd="1" destOrd="0" presId="urn:microsoft.com/office/officeart/2005/8/layout/hierarchy2"/>
    <dgm:cxn modelId="{7F8A537D-DE51-4E9B-A60D-CD8D01B78902}" type="presParOf" srcId="{204B8F6A-C0CD-4B70-B17C-E126CE47D4DF}" destId="{A8EE6425-44CE-4598-965D-51281BF6C314}" srcOrd="6" destOrd="0" presId="urn:microsoft.com/office/officeart/2005/8/layout/hierarchy2"/>
    <dgm:cxn modelId="{984E154F-A6B6-4437-9421-1C3111984460}" type="presParOf" srcId="{A8EE6425-44CE-4598-965D-51281BF6C314}" destId="{3AB80C0B-BBD9-4C6D-9015-78686192AC9E}" srcOrd="0" destOrd="0" presId="urn:microsoft.com/office/officeart/2005/8/layout/hierarchy2"/>
    <dgm:cxn modelId="{2EF9B213-F0C9-4488-903E-11D00FCCACDA}" type="presParOf" srcId="{204B8F6A-C0CD-4B70-B17C-E126CE47D4DF}" destId="{FD4CAF0F-6E87-4558-90AB-86AF7F7CAB90}" srcOrd="7" destOrd="0" presId="urn:microsoft.com/office/officeart/2005/8/layout/hierarchy2"/>
    <dgm:cxn modelId="{9E919922-AD83-401D-9F41-F85F83D047F1}" type="presParOf" srcId="{FD4CAF0F-6E87-4558-90AB-86AF7F7CAB90}" destId="{436B3276-12F6-4054-9A3E-6AC60E85274E}" srcOrd="0" destOrd="0" presId="urn:microsoft.com/office/officeart/2005/8/layout/hierarchy2"/>
    <dgm:cxn modelId="{2C2AA980-4A89-4955-89C3-22365DB8CF57}" type="presParOf" srcId="{FD4CAF0F-6E87-4558-90AB-86AF7F7CAB90}" destId="{40CF36CC-F281-4B41-AA1A-81C4723885F0}" srcOrd="1" destOrd="0" presId="urn:microsoft.com/office/officeart/2005/8/layout/hierarchy2"/>
    <dgm:cxn modelId="{7A270D46-7A27-44C7-B1C9-63162A658611}" type="presParOf" srcId="{40CF36CC-F281-4B41-AA1A-81C4723885F0}" destId="{46E4EB9F-8A69-485A-9998-BF3F5089C2F3}" srcOrd="0" destOrd="0" presId="urn:microsoft.com/office/officeart/2005/8/layout/hierarchy2"/>
    <dgm:cxn modelId="{69D05F23-8695-4B6C-A525-8633A2CF2CB0}" type="presParOf" srcId="{46E4EB9F-8A69-485A-9998-BF3F5089C2F3}" destId="{EE13EB76-60F9-4058-9EFE-E08AADC5D723}" srcOrd="0" destOrd="0" presId="urn:microsoft.com/office/officeart/2005/8/layout/hierarchy2"/>
    <dgm:cxn modelId="{1C28A196-EC7C-424B-BB51-E499E9F4B10A}" type="presParOf" srcId="{40CF36CC-F281-4B41-AA1A-81C4723885F0}" destId="{E3C43641-952B-4C66-88A5-17A990D40BC0}" srcOrd="1" destOrd="0" presId="urn:microsoft.com/office/officeart/2005/8/layout/hierarchy2"/>
    <dgm:cxn modelId="{2C8DE2C1-2515-439F-A94D-3FF0BDB7491F}" type="presParOf" srcId="{E3C43641-952B-4C66-88A5-17A990D40BC0}" destId="{1B924157-C129-4D3C-B1FD-5FA133CB5099}" srcOrd="0" destOrd="0" presId="urn:microsoft.com/office/officeart/2005/8/layout/hierarchy2"/>
    <dgm:cxn modelId="{91577C56-AB13-4560-8689-2D80F6B5AC6E}" type="presParOf" srcId="{E3C43641-952B-4C66-88A5-17A990D40BC0}" destId="{615A729D-A8D3-497A-9DE3-BFEED7D48DD6}" srcOrd="1" destOrd="0" presId="urn:microsoft.com/office/officeart/2005/8/layout/hierarchy2"/>
    <dgm:cxn modelId="{98AFCEC0-B042-46FF-B7E6-4FD653F33ACE}" type="presParOf" srcId="{40CF36CC-F281-4B41-AA1A-81C4723885F0}" destId="{ECD73C78-D108-4B72-8995-84367C9600CD}" srcOrd="2" destOrd="0" presId="urn:microsoft.com/office/officeart/2005/8/layout/hierarchy2"/>
    <dgm:cxn modelId="{02F72881-42FA-4BFE-BA2B-E97268CE2649}" type="presParOf" srcId="{ECD73C78-D108-4B72-8995-84367C9600CD}" destId="{71783CAE-2C4C-4DED-8C7F-597D9AB6DD7A}" srcOrd="0" destOrd="0" presId="urn:microsoft.com/office/officeart/2005/8/layout/hierarchy2"/>
    <dgm:cxn modelId="{7F7298C5-2A8B-4D5A-BAC2-CC1BBDCD6F3F}" type="presParOf" srcId="{40CF36CC-F281-4B41-AA1A-81C4723885F0}" destId="{B0E9EF40-9057-4F31-B6E3-08F372CA820E}" srcOrd="3" destOrd="0" presId="urn:microsoft.com/office/officeart/2005/8/layout/hierarchy2"/>
    <dgm:cxn modelId="{6D0F799B-944A-4097-9899-FE74558C76C0}" type="presParOf" srcId="{B0E9EF40-9057-4F31-B6E3-08F372CA820E}" destId="{24D8FC93-0EC6-4071-8815-707F73703CE7}" srcOrd="0" destOrd="0" presId="urn:microsoft.com/office/officeart/2005/8/layout/hierarchy2"/>
    <dgm:cxn modelId="{698295F7-EBA9-44B8-8781-F80458C354AE}" type="presParOf" srcId="{B0E9EF40-9057-4F31-B6E3-08F372CA820E}" destId="{A802206E-4336-4EA0-8DC4-D4A5E52DDB34}" srcOrd="1" destOrd="0" presId="urn:microsoft.com/office/officeart/2005/8/layout/hierarchy2"/>
    <dgm:cxn modelId="{FE95C45B-71A4-4896-BA63-45AA8FD329DE}" type="presParOf" srcId="{40CF36CC-F281-4B41-AA1A-81C4723885F0}" destId="{AD04F997-2846-4335-A7D1-77EB40A0AA96}" srcOrd="4" destOrd="0" presId="urn:microsoft.com/office/officeart/2005/8/layout/hierarchy2"/>
    <dgm:cxn modelId="{F6CFDF93-A234-4052-B0D1-8F9755C0D661}" type="presParOf" srcId="{AD04F997-2846-4335-A7D1-77EB40A0AA96}" destId="{34508955-9946-4AA8-8B70-3B78CC60F820}" srcOrd="0" destOrd="0" presId="urn:microsoft.com/office/officeart/2005/8/layout/hierarchy2"/>
    <dgm:cxn modelId="{A6CE6329-49BB-4C66-A059-8AD041C96790}" type="presParOf" srcId="{40CF36CC-F281-4B41-AA1A-81C4723885F0}" destId="{A19E8140-5108-495F-AB0E-701C8E12AB70}" srcOrd="5" destOrd="0" presId="urn:microsoft.com/office/officeart/2005/8/layout/hierarchy2"/>
    <dgm:cxn modelId="{8E804951-2734-45FD-82A2-517F5E9A0B13}" type="presParOf" srcId="{A19E8140-5108-495F-AB0E-701C8E12AB70}" destId="{6FEF1133-C6F5-4B51-A580-9885021C8C04}" srcOrd="0" destOrd="0" presId="urn:microsoft.com/office/officeart/2005/8/layout/hierarchy2"/>
    <dgm:cxn modelId="{55865B0B-EA7E-43D7-A87C-58B5CA367A58}" type="presParOf" srcId="{A19E8140-5108-495F-AB0E-701C8E12AB70}" destId="{23DC0221-345E-449F-971A-B1F559F3A09A}" srcOrd="1" destOrd="0" presId="urn:microsoft.com/office/officeart/2005/8/layout/hierarchy2"/>
    <dgm:cxn modelId="{779C4A49-7129-45C0-8134-4FED5860CC7F}" type="presParOf" srcId="{F033BCAF-9320-4202-A295-7385EC8053C6}" destId="{0B08B977-092B-4055-A4B0-2DF64A22096A}" srcOrd="2" destOrd="0" presId="urn:microsoft.com/office/officeart/2005/8/layout/hierarchy2"/>
    <dgm:cxn modelId="{A9031C26-2D73-4558-9D38-8CF24F7967DA}" type="presParOf" srcId="{0B08B977-092B-4055-A4B0-2DF64A22096A}" destId="{4F7088D1-BBE1-4FCF-8CA3-0A6253EC1E43}" srcOrd="0" destOrd="0" presId="urn:microsoft.com/office/officeart/2005/8/layout/hierarchy2"/>
    <dgm:cxn modelId="{12B31B65-2169-48CC-B08F-4A676D785794}" type="presParOf" srcId="{F033BCAF-9320-4202-A295-7385EC8053C6}" destId="{3A1B909C-B614-47BC-8C43-D7B47DB9EF8E}" srcOrd="3" destOrd="0" presId="urn:microsoft.com/office/officeart/2005/8/layout/hierarchy2"/>
    <dgm:cxn modelId="{CAF9D9C4-8354-4119-A3EA-797DA99B5E79}" type="presParOf" srcId="{3A1B909C-B614-47BC-8C43-D7B47DB9EF8E}" destId="{CC20B918-8F86-4C2A-BE82-1C5DF99FCCD6}" srcOrd="0" destOrd="0" presId="urn:microsoft.com/office/officeart/2005/8/layout/hierarchy2"/>
    <dgm:cxn modelId="{B7E02FD9-B659-4FFE-BABB-1843921D5013}" type="presParOf" srcId="{3A1B909C-B614-47BC-8C43-D7B47DB9EF8E}" destId="{A3136455-7DF6-437D-A021-D5B49D683F51}" srcOrd="1" destOrd="0" presId="urn:microsoft.com/office/officeart/2005/8/layout/hierarchy2"/>
    <dgm:cxn modelId="{E0850E4F-A85F-4E36-BCC7-AA937B3938B9}" type="presParOf" srcId="{A3136455-7DF6-437D-A021-D5B49D683F51}" destId="{2971D919-2BBB-43C7-B692-0AA79C4A8D41}" srcOrd="0" destOrd="0" presId="urn:microsoft.com/office/officeart/2005/8/layout/hierarchy2"/>
    <dgm:cxn modelId="{19D4863C-405A-4ACD-BCE2-77BA367771B0}" type="presParOf" srcId="{2971D919-2BBB-43C7-B692-0AA79C4A8D41}" destId="{CBA38D8F-3CCE-442B-ACAE-E7DD30FD7C56}" srcOrd="0" destOrd="0" presId="urn:microsoft.com/office/officeart/2005/8/layout/hierarchy2"/>
    <dgm:cxn modelId="{5D3486BA-16BC-430B-8217-7C609B8A41D3}" type="presParOf" srcId="{A3136455-7DF6-437D-A021-D5B49D683F51}" destId="{0FC10AAE-BC5D-4F5D-BD9B-BF5DCBD951C4}" srcOrd="1" destOrd="0" presId="urn:microsoft.com/office/officeart/2005/8/layout/hierarchy2"/>
    <dgm:cxn modelId="{610B8221-484E-47C2-8B31-2017843C35E2}" type="presParOf" srcId="{0FC10AAE-BC5D-4F5D-BD9B-BF5DCBD951C4}" destId="{D0C36F59-BC21-4D62-AF0A-4A23F3294FE0}" srcOrd="0" destOrd="0" presId="urn:microsoft.com/office/officeart/2005/8/layout/hierarchy2"/>
    <dgm:cxn modelId="{6EC3E44D-67CB-427C-BDAC-E14B12807015}" type="presParOf" srcId="{0FC10AAE-BC5D-4F5D-BD9B-BF5DCBD951C4}" destId="{09B0D35D-7047-4DA6-B671-2B4FA8861584}" srcOrd="1" destOrd="0" presId="urn:microsoft.com/office/officeart/2005/8/layout/hierarchy2"/>
    <dgm:cxn modelId="{8EA688F9-2085-4431-9F05-9187A25B7225}" type="presParOf" srcId="{A3136455-7DF6-437D-A021-D5B49D683F51}" destId="{5D65DCC8-FF38-4458-8EB6-77CFDC5E2DDB}" srcOrd="2" destOrd="0" presId="urn:microsoft.com/office/officeart/2005/8/layout/hierarchy2"/>
    <dgm:cxn modelId="{88BDA4C9-A4AF-42C2-9C35-E564614F83B6}" type="presParOf" srcId="{5D65DCC8-FF38-4458-8EB6-77CFDC5E2DDB}" destId="{F8E9B85B-2BF7-4432-BE3E-B042D36BE7FE}" srcOrd="0" destOrd="0" presId="urn:microsoft.com/office/officeart/2005/8/layout/hierarchy2"/>
    <dgm:cxn modelId="{42D97244-6677-4561-B83C-05BC6FCA1C4B}" type="presParOf" srcId="{A3136455-7DF6-437D-A021-D5B49D683F51}" destId="{A2956FBB-EFEE-434D-AC49-8E941BA7654C}" srcOrd="3" destOrd="0" presId="urn:microsoft.com/office/officeart/2005/8/layout/hierarchy2"/>
    <dgm:cxn modelId="{F5C904C6-A93C-46D1-9AE4-2517A9003E6B}" type="presParOf" srcId="{A2956FBB-EFEE-434D-AC49-8E941BA7654C}" destId="{5B00D6CD-06CB-4C42-A21D-A91C06E68066}" srcOrd="0" destOrd="0" presId="urn:microsoft.com/office/officeart/2005/8/layout/hierarchy2"/>
    <dgm:cxn modelId="{F305C393-D7AA-4449-9953-C7660515588F}" type="presParOf" srcId="{A2956FBB-EFEE-434D-AC49-8E941BA7654C}" destId="{165AF9FD-56A9-4827-B354-ADA7C672D139}" srcOrd="1" destOrd="0" presId="urn:microsoft.com/office/officeart/2005/8/layout/hierarchy2"/>
    <dgm:cxn modelId="{05CE34C4-FB98-4D8B-9842-9A64DCD7114C}" type="presParOf" srcId="{A3136455-7DF6-437D-A021-D5B49D683F51}" destId="{98CE1632-BE1F-4895-A5F4-661BDA50D851}" srcOrd="4" destOrd="0" presId="urn:microsoft.com/office/officeart/2005/8/layout/hierarchy2"/>
    <dgm:cxn modelId="{0D84908E-B6AA-4D1B-A46F-4900EFA50D8F}" type="presParOf" srcId="{98CE1632-BE1F-4895-A5F4-661BDA50D851}" destId="{665E93F7-1E96-4496-9508-F97267A5774C}" srcOrd="0" destOrd="0" presId="urn:microsoft.com/office/officeart/2005/8/layout/hierarchy2"/>
    <dgm:cxn modelId="{E9C998FC-DDFE-4EFB-864E-98D9F3C722ED}" type="presParOf" srcId="{A3136455-7DF6-437D-A021-D5B49D683F51}" destId="{EDA8364E-FD40-4728-998A-9DC86BC4A11F}" srcOrd="5" destOrd="0" presId="urn:microsoft.com/office/officeart/2005/8/layout/hierarchy2"/>
    <dgm:cxn modelId="{F889C052-DE6F-4A83-A641-5C4ADA415356}" type="presParOf" srcId="{EDA8364E-FD40-4728-998A-9DC86BC4A11F}" destId="{42E62436-74BF-4759-8315-4EFCE0CE07E0}" srcOrd="0" destOrd="0" presId="urn:microsoft.com/office/officeart/2005/8/layout/hierarchy2"/>
    <dgm:cxn modelId="{978113D6-2E55-4D1B-BD39-AD3BDCC02E04}" type="presParOf" srcId="{EDA8364E-FD40-4728-998A-9DC86BC4A11F}" destId="{5DFEF9DF-CF30-4381-A3E6-3BA341E17A69}" srcOrd="1" destOrd="0" presId="urn:microsoft.com/office/officeart/2005/8/layout/hierarchy2"/>
    <dgm:cxn modelId="{8C1DA971-4AE0-46F8-B0F3-0D30B2D3E91B}" type="presParOf" srcId="{A3136455-7DF6-437D-A021-D5B49D683F51}" destId="{E48EB486-5493-4C65-94FE-5261E29BC052}" srcOrd="6" destOrd="0" presId="urn:microsoft.com/office/officeart/2005/8/layout/hierarchy2"/>
    <dgm:cxn modelId="{0BA5D2DB-FEAB-41FE-88FD-FD030CEF189E}" type="presParOf" srcId="{E48EB486-5493-4C65-94FE-5261E29BC052}" destId="{8845F44B-37E4-4D29-A13A-84B0F6AB7F4C}" srcOrd="0" destOrd="0" presId="urn:microsoft.com/office/officeart/2005/8/layout/hierarchy2"/>
    <dgm:cxn modelId="{EB2832FB-AC52-40BD-8761-96467F053DB9}" type="presParOf" srcId="{A3136455-7DF6-437D-A021-D5B49D683F51}" destId="{C4C245D4-CF0E-4EFD-87B7-9DF35D0D558D}" srcOrd="7" destOrd="0" presId="urn:microsoft.com/office/officeart/2005/8/layout/hierarchy2"/>
    <dgm:cxn modelId="{AD6A2C55-0780-4DDB-BC60-9D0178D6F279}" type="presParOf" srcId="{C4C245D4-CF0E-4EFD-87B7-9DF35D0D558D}" destId="{6076EA1E-AC6F-4194-8ABB-EF6CECF3C5C5}" srcOrd="0" destOrd="0" presId="urn:microsoft.com/office/officeart/2005/8/layout/hierarchy2"/>
    <dgm:cxn modelId="{8E7C5D97-7779-4C04-A5DE-11EE2DEC53F7}" type="presParOf" srcId="{C4C245D4-CF0E-4EFD-87B7-9DF35D0D558D}" destId="{9F424E44-CADE-4AE2-B4FA-2A7233B656E6}" srcOrd="1" destOrd="0" presId="urn:microsoft.com/office/officeart/2005/8/layout/hierarchy2"/>
    <dgm:cxn modelId="{AC45DA71-59EE-43D1-9C8E-CE7C079E3A30}" type="presParOf" srcId="{F033BCAF-9320-4202-A295-7385EC8053C6}" destId="{972FB4C4-C534-4B2F-ABAE-1E71E508AB6A}" srcOrd="4" destOrd="0" presId="urn:microsoft.com/office/officeart/2005/8/layout/hierarchy2"/>
    <dgm:cxn modelId="{9858D391-B979-43E1-84EB-A255D0F5D3D7}" type="presParOf" srcId="{972FB4C4-C534-4B2F-ABAE-1E71E508AB6A}" destId="{D40E5541-AB1D-4F7D-84DB-4D033BF88FBA}" srcOrd="0" destOrd="0" presId="urn:microsoft.com/office/officeart/2005/8/layout/hierarchy2"/>
    <dgm:cxn modelId="{C38FBC55-49F3-4EDC-BCE8-D62E2AB5CEDB}" type="presParOf" srcId="{F033BCAF-9320-4202-A295-7385EC8053C6}" destId="{1DABD5A1-A80E-4A78-8BC1-61F0D5DD04E0}" srcOrd="5" destOrd="0" presId="urn:microsoft.com/office/officeart/2005/8/layout/hierarchy2"/>
    <dgm:cxn modelId="{811E9AB6-FCD6-4FA3-BF75-A877E892408E}" type="presParOf" srcId="{1DABD5A1-A80E-4A78-8BC1-61F0D5DD04E0}" destId="{099A7161-8456-49EB-92AE-1ED0D023B1DA}" srcOrd="0" destOrd="0" presId="urn:microsoft.com/office/officeart/2005/8/layout/hierarchy2"/>
    <dgm:cxn modelId="{708FA5BD-0184-42FE-94C6-8D6699384537}" type="presParOf" srcId="{1DABD5A1-A80E-4A78-8BC1-61F0D5DD04E0}" destId="{6AD74CF6-50C2-4FD6-BAB9-916015695BB2}" srcOrd="1" destOrd="0" presId="urn:microsoft.com/office/officeart/2005/8/layout/hierarchy2"/>
    <dgm:cxn modelId="{00E078B7-2DCF-4D32-8F1E-9D978E65A598}" type="presParOf" srcId="{6AD74CF6-50C2-4FD6-BAB9-916015695BB2}" destId="{9BF89747-B820-4873-93EE-C8FEC50DA942}" srcOrd="0" destOrd="0" presId="urn:microsoft.com/office/officeart/2005/8/layout/hierarchy2"/>
    <dgm:cxn modelId="{03E2B0DC-1E8E-430B-A15C-5A0AEB9E9ECF}" type="presParOf" srcId="{9BF89747-B820-4873-93EE-C8FEC50DA942}" destId="{05DD1E6A-F516-46D1-B646-442C96B4DFEE}" srcOrd="0" destOrd="0" presId="urn:microsoft.com/office/officeart/2005/8/layout/hierarchy2"/>
    <dgm:cxn modelId="{676D4BBE-656E-4018-A191-D1395AED326B}" type="presParOf" srcId="{6AD74CF6-50C2-4FD6-BAB9-916015695BB2}" destId="{9C6C849E-F8FB-4663-B080-10BB2CFF6552}" srcOrd="1" destOrd="0" presId="urn:microsoft.com/office/officeart/2005/8/layout/hierarchy2"/>
    <dgm:cxn modelId="{C4350B42-2690-43B6-B9E5-301E4506E8EE}" type="presParOf" srcId="{9C6C849E-F8FB-4663-B080-10BB2CFF6552}" destId="{0001CDE3-696E-4581-AC88-E517E1A7D9CC}" srcOrd="0" destOrd="0" presId="urn:microsoft.com/office/officeart/2005/8/layout/hierarchy2"/>
    <dgm:cxn modelId="{43A01354-F4F1-447B-82AA-5C3122329B38}" type="presParOf" srcId="{9C6C849E-F8FB-4663-B080-10BB2CFF6552}" destId="{97B7BE76-3CDA-412F-B9FD-213843DD967F}" srcOrd="1" destOrd="0" presId="urn:microsoft.com/office/officeart/2005/8/layout/hierarchy2"/>
    <dgm:cxn modelId="{52862366-8FFF-44D3-A0CF-685B98ACBEBE}" type="presParOf" srcId="{6AD74CF6-50C2-4FD6-BAB9-916015695BB2}" destId="{DDBEFD49-9B04-4953-9F46-51BB0546791F}" srcOrd="2" destOrd="0" presId="urn:microsoft.com/office/officeart/2005/8/layout/hierarchy2"/>
    <dgm:cxn modelId="{823501B8-6995-4C42-9718-6678C218FD40}" type="presParOf" srcId="{DDBEFD49-9B04-4953-9F46-51BB0546791F}" destId="{95A6F8DC-F77D-4079-8EE3-3C1116F32FA5}" srcOrd="0" destOrd="0" presId="urn:microsoft.com/office/officeart/2005/8/layout/hierarchy2"/>
    <dgm:cxn modelId="{2CA381F4-AA78-4C2A-B448-106DBEC742AB}" type="presParOf" srcId="{6AD74CF6-50C2-4FD6-BAB9-916015695BB2}" destId="{D86336A1-7718-4960-B1E4-372926A7CE18}" srcOrd="3" destOrd="0" presId="urn:microsoft.com/office/officeart/2005/8/layout/hierarchy2"/>
    <dgm:cxn modelId="{6AD95C53-703F-4859-91FD-671A78539019}" type="presParOf" srcId="{D86336A1-7718-4960-B1E4-372926A7CE18}" destId="{5F30397B-5C44-40DF-AFC2-C9755C25BA76}" srcOrd="0" destOrd="0" presId="urn:microsoft.com/office/officeart/2005/8/layout/hierarchy2"/>
    <dgm:cxn modelId="{F076D125-D56D-4254-82D3-03AD4572201E}" type="presParOf" srcId="{D86336A1-7718-4960-B1E4-372926A7CE18}" destId="{40DDD764-1525-429B-B3F7-1285CFEE34E7}" srcOrd="1" destOrd="0" presId="urn:microsoft.com/office/officeart/2005/8/layout/hierarchy2"/>
    <dgm:cxn modelId="{C7C72C94-1B59-4E44-9DEB-9027F78C9ED9}" type="presParOf" srcId="{40DDD764-1525-429B-B3F7-1285CFEE34E7}" destId="{DEDE56B8-86A4-4C3B-8EC5-D0AF520CC7B9}" srcOrd="0" destOrd="0" presId="urn:microsoft.com/office/officeart/2005/8/layout/hierarchy2"/>
    <dgm:cxn modelId="{CBEACC44-068D-46CE-B484-9CCB8D12F50F}" type="presParOf" srcId="{DEDE56B8-86A4-4C3B-8EC5-D0AF520CC7B9}" destId="{AAB0733D-EE31-46FF-84E4-739DBD8230F0}" srcOrd="0" destOrd="0" presId="urn:microsoft.com/office/officeart/2005/8/layout/hierarchy2"/>
    <dgm:cxn modelId="{74CB4F39-D741-40FD-B6F7-8482792C0DBC}" type="presParOf" srcId="{40DDD764-1525-429B-B3F7-1285CFEE34E7}" destId="{3FE2454B-B404-4393-AF1C-41CC1D718762}" srcOrd="1" destOrd="0" presId="urn:microsoft.com/office/officeart/2005/8/layout/hierarchy2"/>
    <dgm:cxn modelId="{04B87875-511F-4FA1-A8C9-5790A86519CD}" type="presParOf" srcId="{3FE2454B-B404-4393-AF1C-41CC1D718762}" destId="{002D40D4-C87D-4949-9CF9-6D21306A698B}" srcOrd="0" destOrd="0" presId="urn:microsoft.com/office/officeart/2005/8/layout/hierarchy2"/>
    <dgm:cxn modelId="{7147B21F-BA1F-41F3-A9C8-0CFB84E91DC0}" type="presParOf" srcId="{3FE2454B-B404-4393-AF1C-41CC1D718762}" destId="{77B4FB67-2C25-4320-ABC9-BC91414E6551}" srcOrd="1" destOrd="0" presId="urn:microsoft.com/office/officeart/2005/8/layout/hierarchy2"/>
    <dgm:cxn modelId="{62E3460D-C2ED-49AA-95C2-60A676EBF2DB}" type="presParOf" srcId="{40DDD764-1525-429B-B3F7-1285CFEE34E7}" destId="{B1E9AB83-29B9-4820-A20E-8B342EA43484}" srcOrd="2" destOrd="0" presId="urn:microsoft.com/office/officeart/2005/8/layout/hierarchy2"/>
    <dgm:cxn modelId="{D246A233-E51C-4C21-8E29-8034075BFC98}" type="presParOf" srcId="{B1E9AB83-29B9-4820-A20E-8B342EA43484}" destId="{2AB29ECA-3196-40F6-A91A-33830407072F}" srcOrd="0" destOrd="0" presId="urn:microsoft.com/office/officeart/2005/8/layout/hierarchy2"/>
    <dgm:cxn modelId="{9579EB23-E532-43B6-AAB1-D9AD865499DA}" type="presParOf" srcId="{40DDD764-1525-429B-B3F7-1285CFEE34E7}" destId="{C496318A-5E8D-424E-99CB-1F28034D489D}" srcOrd="3" destOrd="0" presId="urn:microsoft.com/office/officeart/2005/8/layout/hierarchy2"/>
    <dgm:cxn modelId="{FB04B032-863A-4E39-9ED1-6D03129137F6}" type="presParOf" srcId="{C496318A-5E8D-424E-99CB-1F28034D489D}" destId="{E5F11689-E6A9-411C-A85B-674038CCC452}" srcOrd="0" destOrd="0" presId="urn:microsoft.com/office/officeart/2005/8/layout/hierarchy2"/>
    <dgm:cxn modelId="{8A1120D0-4B1E-41B2-B91C-DF442D7C832D}" type="presParOf" srcId="{C496318A-5E8D-424E-99CB-1F28034D489D}" destId="{2372B395-8EC0-4E8E-8FCF-3F9326B2F973}" srcOrd="1" destOrd="0" presId="urn:microsoft.com/office/officeart/2005/8/layout/hierarchy2"/>
    <dgm:cxn modelId="{B3792B08-DBC0-4E5B-88F5-D94E569DF039}" type="presParOf" srcId="{40DDD764-1525-429B-B3F7-1285CFEE34E7}" destId="{47467BDA-068C-46ED-B4FB-F651E3C36B3A}" srcOrd="4" destOrd="0" presId="urn:microsoft.com/office/officeart/2005/8/layout/hierarchy2"/>
    <dgm:cxn modelId="{CB088319-E368-4714-8314-F06837BCE80C}" type="presParOf" srcId="{47467BDA-068C-46ED-B4FB-F651E3C36B3A}" destId="{16E17721-BFFE-47E9-96DE-19BD36C81640}" srcOrd="0" destOrd="0" presId="urn:microsoft.com/office/officeart/2005/8/layout/hierarchy2"/>
    <dgm:cxn modelId="{C200E3B4-A690-4A00-A864-DEFF6D321DFE}" type="presParOf" srcId="{40DDD764-1525-429B-B3F7-1285CFEE34E7}" destId="{336BFAAC-4C6D-4D95-AF2F-BFD073C655E2}" srcOrd="5" destOrd="0" presId="urn:microsoft.com/office/officeart/2005/8/layout/hierarchy2"/>
    <dgm:cxn modelId="{93DE283B-1957-4BB9-946A-71B87E2F7900}" type="presParOf" srcId="{336BFAAC-4C6D-4D95-AF2F-BFD073C655E2}" destId="{2184BA56-EB18-49DD-8011-8D53BB9B2801}" srcOrd="0" destOrd="0" presId="urn:microsoft.com/office/officeart/2005/8/layout/hierarchy2"/>
    <dgm:cxn modelId="{CFC8D358-AAE4-4AC7-A97C-5A63AB3500FC}" type="presParOf" srcId="{336BFAAC-4C6D-4D95-AF2F-BFD073C655E2}" destId="{73635A08-8D81-4347-BA7E-EC5A019A28FD}" srcOrd="1" destOrd="0" presId="urn:microsoft.com/office/officeart/2005/8/layout/hierarchy2"/>
    <dgm:cxn modelId="{6A3AE959-438A-45F9-9974-499322BD8D0D}" type="presParOf" srcId="{6AD74CF6-50C2-4FD6-BAB9-916015695BB2}" destId="{005D4A85-9D7D-4B22-97AD-91E4ED534B96}" srcOrd="4" destOrd="0" presId="urn:microsoft.com/office/officeart/2005/8/layout/hierarchy2"/>
    <dgm:cxn modelId="{E145E562-317C-47AD-9D3C-016678A2FF28}" type="presParOf" srcId="{005D4A85-9D7D-4B22-97AD-91E4ED534B96}" destId="{E17ACD0B-F729-42B7-AF5F-DF2702B38713}" srcOrd="0" destOrd="0" presId="urn:microsoft.com/office/officeart/2005/8/layout/hierarchy2"/>
    <dgm:cxn modelId="{8E31090E-DE61-4204-ABF6-8F2A118E9C46}" type="presParOf" srcId="{6AD74CF6-50C2-4FD6-BAB9-916015695BB2}" destId="{730F4962-FD89-4496-91E5-8736DEE6561C}" srcOrd="5" destOrd="0" presId="urn:microsoft.com/office/officeart/2005/8/layout/hierarchy2"/>
    <dgm:cxn modelId="{01802828-4AD0-40E3-ADAB-21A38C46DE23}" type="presParOf" srcId="{730F4962-FD89-4496-91E5-8736DEE6561C}" destId="{A665F70A-97DD-41A7-8BAA-6EE297E269B1}" srcOrd="0" destOrd="0" presId="urn:microsoft.com/office/officeart/2005/8/layout/hierarchy2"/>
    <dgm:cxn modelId="{BF16D170-CE67-4C80-8C4B-E4560C2ADA3C}" type="presParOf" srcId="{730F4962-FD89-4496-91E5-8736DEE6561C}" destId="{19710F4C-C475-432C-8A22-194FAFE35654}" srcOrd="1" destOrd="0" presId="urn:microsoft.com/office/officeart/2005/8/layout/hierarchy2"/>
    <dgm:cxn modelId="{17A5E204-EADE-4FF5-BF1B-B03B4DDFCE4E}" type="presParOf" srcId="{6AD74CF6-50C2-4FD6-BAB9-916015695BB2}" destId="{F9234BEF-34C7-454B-ADA5-6FA0861F1FFB}" srcOrd="6" destOrd="0" presId="urn:microsoft.com/office/officeart/2005/8/layout/hierarchy2"/>
    <dgm:cxn modelId="{D0E23129-04A2-4401-9A63-8B7DBDCCABBC}" type="presParOf" srcId="{F9234BEF-34C7-454B-ADA5-6FA0861F1FFB}" destId="{C2DD021B-EA6B-44C3-BE94-F7E39F97A1FC}" srcOrd="0" destOrd="0" presId="urn:microsoft.com/office/officeart/2005/8/layout/hierarchy2"/>
    <dgm:cxn modelId="{3F8A9230-EB17-4DF4-AE08-A57F1ECE3233}" type="presParOf" srcId="{6AD74CF6-50C2-4FD6-BAB9-916015695BB2}" destId="{4AFF5BA2-63E8-475F-B45F-BD8DB886CF46}" srcOrd="7" destOrd="0" presId="urn:microsoft.com/office/officeart/2005/8/layout/hierarchy2"/>
    <dgm:cxn modelId="{9B00E90A-CEA6-494F-9C9A-5AEB8E6C24A7}" type="presParOf" srcId="{4AFF5BA2-63E8-475F-B45F-BD8DB886CF46}" destId="{D9E0061E-1E19-463D-85D1-C4F5A8184DF8}" srcOrd="0" destOrd="0" presId="urn:microsoft.com/office/officeart/2005/8/layout/hierarchy2"/>
    <dgm:cxn modelId="{B118558E-34D2-4142-AC76-F797E4387A13}" type="presParOf" srcId="{4AFF5BA2-63E8-475F-B45F-BD8DB886CF46}" destId="{5BF8BC30-786F-4669-A70E-1189026CCD4D}" srcOrd="1" destOrd="0" presId="urn:microsoft.com/office/officeart/2005/8/layout/hierarchy2"/>
    <dgm:cxn modelId="{26455FE1-B907-4C24-8FE4-21FBB3B36D86}" type="presParOf" srcId="{6AD74CF6-50C2-4FD6-BAB9-916015695BB2}" destId="{2B01933A-16F0-4EDA-B488-DD7B8A12EE4C}" srcOrd="8" destOrd="0" presId="urn:microsoft.com/office/officeart/2005/8/layout/hierarchy2"/>
    <dgm:cxn modelId="{7F1A99C8-DBEC-4F9C-A8BC-FAFBF50F413C}" type="presParOf" srcId="{2B01933A-16F0-4EDA-B488-DD7B8A12EE4C}" destId="{387BC9F6-BA16-4D9F-AB76-27D44379B15C}" srcOrd="0" destOrd="0" presId="urn:microsoft.com/office/officeart/2005/8/layout/hierarchy2"/>
    <dgm:cxn modelId="{905DB534-AAFB-469B-9429-FC87D93DE0A2}" type="presParOf" srcId="{6AD74CF6-50C2-4FD6-BAB9-916015695BB2}" destId="{5CF36020-35BF-4C7B-8836-8C1FFBD4B204}" srcOrd="9" destOrd="0" presId="urn:microsoft.com/office/officeart/2005/8/layout/hierarchy2"/>
    <dgm:cxn modelId="{76D34E67-F761-42A8-ABE0-AAE579A813B1}" type="presParOf" srcId="{5CF36020-35BF-4C7B-8836-8C1FFBD4B204}" destId="{58FAA92F-B1DA-4911-AC64-CBF050549571}" srcOrd="0" destOrd="0" presId="urn:microsoft.com/office/officeart/2005/8/layout/hierarchy2"/>
    <dgm:cxn modelId="{32DE87DD-EDF0-4D92-BE5F-CB99455C1EB2}" type="presParOf" srcId="{5CF36020-35BF-4C7B-8836-8C1FFBD4B204}" destId="{5B3724B4-EB6D-4179-BD0F-1D52D2B88D7B}" srcOrd="1" destOrd="0" presId="urn:microsoft.com/office/officeart/2005/8/layout/hierarchy2"/>
    <dgm:cxn modelId="{8443C228-3E10-45C9-9F22-3B6B0CA2AB46}" type="presParOf" srcId="{5B3724B4-EB6D-4179-BD0F-1D52D2B88D7B}" destId="{67B1C125-666E-4057-AFBA-F265DEE44790}" srcOrd="0" destOrd="0" presId="urn:microsoft.com/office/officeart/2005/8/layout/hierarchy2"/>
    <dgm:cxn modelId="{CBE80F7E-C06B-4023-ADB9-1AC6EF0A8666}" type="presParOf" srcId="{67B1C125-666E-4057-AFBA-F265DEE44790}" destId="{F1E15643-3D99-489C-A96B-63275945BC72}" srcOrd="0" destOrd="0" presId="urn:microsoft.com/office/officeart/2005/8/layout/hierarchy2"/>
    <dgm:cxn modelId="{14984347-9015-4229-9D72-53076586DAE9}" type="presParOf" srcId="{5B3724B4-EB6D-4179-BD0F-1D52D2B88D7B}" destId="{65ABC655-3C00-4D89-B64C-CE7E913B09CF}" srcOrd="1" destOrd="0" presId="urn:microsoft.com/office/officeart/2005/8/layout/hierarchy2"/>
    <dgm:cxn modelId="{4259FD16-58D9-4C76-BF4B-DFD606180BA4}" type="presParOf" srcId="{65ABC655-3C00-4D89-B64C-CE7E913B09CF}" destId="{026FF0CF-234F-4186-A27F-214F1ACAC621}" srcOrd="0" destOrd="0" presId="urn:microsoft.com/office/officeart/2005/8/layout/hierarchy2"/>
    <dgm:cxn modelId="{0F5669FF-7F9E-4677-B400-E6610C9E5A6D}" type="presParOf" srcId="{65ABC655-3C00-4D89-B64C-CE7E913B09CF}" destId="{65510DEE-E96F-4FA9-8A79-B2BA7133F59E}" srcOrd="1" destOrd="0" presId="urn:microsoft.com/office/officeart/2005/8/layout/hierarchy2"/>
    <dgm:cxn modelId="{D64F394A-AF32-4881-AAA0-83F0599DDA47}" type="presParOf" srcId="{5B3724B4-EB6D-4179-BD0F-1D52D2B88D7B}" destId="{8A36C437-1118-4E75-BCEC-4B1042FC37B6}" srcOrd="2" destOrd="0" presId="urn:microsoft.com/office/officeart/2005/8/layout/hierarchy2"/>
    <dgm:cxn modelId="{74F2D17F-899C-4B7E-837E-FABC7CF39176}" type="presParOf" srcId="{8A36C437-1118-4E75-BCEC-4B1042FC37B6}" destId="{72BB945F-D93E-4435-9CD8-A5D5F6D23C51}" srcOrd="0" destOrd="0" presId="urn:microsoft.com/office/officeart/2005/8/layout/hierarchy2"/>
    <dgm:cxn modelId="{2DD8D124-ECFB-493B-87D1-BF2ABDC33928}" type="presParOf" srcId="{5B3724B4-EB6D-4179-BD0F-1D52D2B88D7B}" destId="{3ADC04D9-0561-4F09-B482-F198BC175A8A}" srcOrd="3" destOrd="0" presId="urn:microsoft.com/office/officeart/2005/8/layout/hierarchy2"/>
    <dgm:cxn modelId="{7B353211-FE23-4209-8CDF-6CDEEAFCBC25}" type="presParOf" srcId="{3ADC04D9-0561-4F09-B482-F198BC175A8A}" destId="{EAC7EAC6-6857-49F0-8C01-5899AD857B07}" srcOrd="0" destOrd="0" presId="urn:microsoft.com/office/officeart/2005/8/layout/hierarchy2"/>
    <dgm:cxn modelId="{88D44284-5D03-42A9-932A-7E4EE987CA4D}" type="presParOf" srcId="{3ADC04D9-0561-4F09-B482-F198BC175A8A}" destId="{5AC07D84-B58C-4420-9616-C9AC2AFCBD0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6F8D7C-6614-4327-8D9E-63EAC617CAD7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3B24BF7-9ED6-445C-911A-6EFDA7D279B5}">
      <dgm:prSet/>
      <dgm:spPr/>
      <dgm:t>
        <a:bodyPr/>
        <a:lstStyle/>
        <a:p>
          <a:r>
            <a:rPr lang="hr-HR" dirty="0"/>
            <a:t>Kompleksno razumijevanje naučne oblasti i studijskog programa u kontekstu informacijskog, medijskog i </a:t>
          </a:r>
          <a:r>
            <a:rPr lang="hr-HR" dirty="0" err="1"/>
            <a:t>platformskog</a:t>
          </a:r>
          <a:r>
            <a:rPr lang="hr-HR" dirty="0"/>
            <a:t> okruženja;</a:t>
          </a:r>
          <a:endParaRPr lang="en-US" dirty="0"/>
        </a:p>
      </dgm:t>
    </dgm:pt>
    <dgm:pt modelId="{C49A8EEE-7610-42A6-9219-F7437F5E0986}" type="parTrans" cxnId="{146D5F42-E072-4785-B8CF-8D79EABD3861}">
      <dgm:prSet/>
      <dgm:spPr/>
      <dgm:t>
        <a:bodyPr/>
        <a:lstStyle/>
        <a:p>
          <a:endParaRPr lang="en-US"/>
        </a:p>
      </dgm:t>
    </dgm:pt>
    <dgm:pt modelId="{04BD9028-40A9-4DF8-8938-FC89AB598212}" type="sibTrans" cxnId="{146D5F42-E072-4785-B8CF-8D79EABD3861}">
      <dgm:prSet/>
      <dgm:spPr/>
      <dgm:t>
        <a:bodyPr/>
        <a:lstStyle/>
        <a:p>
          <a:endParaRPr lang="en-US"/>
        </a:p>
      </dgm:t>
    </dgm:pt>
    <dgm:pt modelId="{04A1665F-8E94-4B96-B666-15D354CB2A13}">
      <dgm:prSet/>
      <dgm:spPr/>
      <dgm:t>
        <a:bodyPr/>
        <a:lstStyle/>
        <a:p>
          <a:pPr rtl="0"/>
          <a:r>
            <a:rPr lang="hr-HR"/>
            <a:t>Sposobnost daljeg (cjeloživotnog) učenja kroz vođeno istraživačko učenje – učenje kroz </a:t>
          </a:r>
          <a:r>
            <a:rPr lang="hr-HR">
              <a:latin typeface="Calibri Light" panose="020F0302020204030204"/>
            </a:rPr>
            <a:t>istraživanje - uz</a:t>
          </a:r>
          <a:r>
            <a:rPr lang="hr-HR"/>
            <a:t> podršku biblioteka.</a:t>
          </a:r>
          <a:endParaRPr lang="en-US"/>
        </a:p>
      </dgm:t>
    </dgm:pt>
    <dgm:pt modelId="{B8D9C7AA-5E65-4529-BB98-D4A81ACFC98C}" type="parTrans" cxnId="{1A08FE8C-EBE2-43C9-96D9-89FF5C7516D4}">
      <dgm:prSet/>
      <dgm:spPr/>
      <dgm:t>
        <a:bodyPr/>
        <a:lstStyle/>
        <a:p>
          <a:endParaRPr lang="en-US"/>
        </a:p>
      </dgm:t>
    </dgm:pt>
    <dgm:pt modelId="{042D646E-3808-4E7B-B429-8EE888CDD87D}" type="sibTrans" cxnId="{1A08FE8C-EBE2-43C9-96D9-89FF5C7516D4}">
      <dgm:prSet/>
      <dgm:spPr/>
      <dgm:t>
        <a:bodyPr/>
        <a:lstStyle/>
        <a:p>
          <a:endParaRPr lang="en-US"/>
        </a:p>
      </dgm:t>
    </dgm:pt>
    <dgm:pt modelId="{E0BCD2F0-3F3A-4F89-8724-466E052BDD5C}">
      <dgm:prSet/>
      <dgm:spPr/>
      <dgm:t>
        <a:bodyPr/>
        <a:lstStyle/>
        <a:p>
          <a:pPr rtl="0"/>
          <a:r>
            <a:rPr lang="hr-HR"/>
            <a:t>Korištenje digitalnih alata, platformi;</a:t>
          </a:r>
          <a:r>
            <a:rPr lang="hr-HR">
              <a:latin typeface="Calibri Light" panose="020F0302020204030204"/>
            </a:rPr>
            <a:t> razumijevanje prednosti i nedostataka (opasnosti) digitalnog okruženja. Pojačana otpornost na hibridne asimetrične sigurnosne prijetnje. </a:t>
          </a:r>
          <a:endParaRPr lang="en-US" dirty="0"/>
        </a:p>
      </dgm:t>
    </dgm:pt>
    <dgm:pt modelId="{5C162593-C8B8-4A30-B3A3-5C415590D8AF}" type="parTrans" cxnId="{00CE1972-8CEB-4682-A8EE-9F525CC77DA7}">
      <dgm:prSet/>
      <dgm:spPr/>
      <dgm:t>
        <a:bodyPr/>
        <a:lstStyle/>
        <a:p>
          <a:endParaRPr lang="en-US"/>
        </a:p>
      </dgm:t>
    </dgm:pt>
    <dgm:pt modelId="{A9D7C5F1-D886-47CB-B4E3-10CABB2622A9}" type="sibTrans" cxnId="{00CE1972-8CEB-4682-A8EE-9F525CC77DA7}">
      <dgm:prSet/>
      <dgm:spPr/>
      <dgm:t>
        <a:bodyPr/>
        <a:lstStyle/>
        <a:p>
          <a:endParaRPr lang="en-US"/>
        </a:p>
      </dgm:t>
    </dgm:pt>
    <dgm:pt modelId="{DA222163-CB07-4574-8C91-DA207DF790EF}">
      <dgm:prSet/>
      <dgm:spPr/>
      <dgm:t>
        <a:bodyPr/>
        <a:lstStyle/>
        <a:p>
          <a:r>
            <a:rPr lang="hr-HR"/>
            <a:t>Sposobnost snalaženja u informacijskom izobilju (i neredu); </a:t>
          </a:r>
          <a:r>
            <a:rPr lang="hr-HR">
              <a:latin typeface="Calibri Light" panose="020F0302020204030204"/>
            </a:rPr>
            <a:t>uz</a:t>
          </a:r>
          <a:r>
            <a:rPr lang="hr-HR"/>
            <a:t> podršku biblioteka.</a:t>
          </a:r>
          <a:endParaRPr lang="en-US" dirty="0"/>
        </a:p>
      </dgm:t>
    </dgm:pt>
    <dgm:pt modelId="{E6011613-E3F5-45EA-AF82-046F6908FCE2}" type="parTrans" cxnId="{2D88DE8C-76BA-45C0-83F1-F8BC7F21123C}">
      <dgm:prSet/>
      <dgm:spPr/>
      <dgm:t>
        <a:bodyPr/>
        <a:lstStyle/>
        <a:p>
          <a:endParaRPr lang="en-US"/>
        </a:p>
      </dgm:t>
    </dgm:pt>
    <dgm:pt modelId="{8BBE03D1-D4B8-4464-BB4F-C34031258087}" type="sibTrans" cxnId="{2D88DE8C-76BA-45C0-83F1-F8BC7F21123C}">
      <dgm:prSet/>
      <dgm:spPr/>
      <dgm:t>
        <a:bodyPr/>
        <a:lstStyle/>
        <a:p>
          <a:endParaRPr lang="en-US"/>
        </a:p>
      </dgm:t>
    </dgm:pt>
    <dgm:pt modelId="{27F20DE5-5BC2-4860-B05A-B3B277572F77}">
      <dgm:prSet/>
      <dgm:spPr/>
      <dgm:t>
        <a:bodyPr/>
        <a:lstStyle/>
        <a:p>
          <a:pPr rtl="0"/>
          <a:r>
            <a:rPr lang="hr-HR" dirty="0"/>
            <a:t>Stvaranje (pro)aktivnog, kritički i demokratski osnaženog građana, sposobnog da pravi promjene u svojoj oblasti; uz poštivanje informacijske etike; ljudskih prava i sloboda i podržavanje univerzalnog pristupa životu dostojnog čovjeku.</a:t>
          </a:r>
          <a:r>
            <a:rPr lang="hr-HR" dirty="0">
              <a:latin typeface="Calibri Light" panose="020F0302020204030204"/>
            </a:rPr>
            <a:t>  </a:t>
          </a:r>
          <a:endParaRPr lang="en-US"/>
        </a:p>
      </dgm:t>
    </dgm:pt>
    <dgm:pt modelId="{6CB878E6-8A18-4773-812E-E73EE362F20D}" type="parTrans" cxnId="{D3D881D4-1C7F-48FF-9587-83B0231BA29D}">
      <dgm:prSet/>
      <dgm:spPr/>
      <dgm:t>
        <a:bodyPr/>
        <a:lstStyle/>
        <a:p>
          <a:endParaRPr lang="en-US"/>
        </a:p>
      </dgm:t>
    </dgm:pt>
    <dgm:pt modelId="{A02A7282-98BE-4A77-8E64-5A1ADF9DC956}" type="sibTrans" cxnId="{D3D881D4-1C7F-48FF-9587-83B0231BA29D}">
      <dgm:prSet/>
      <dgm:spPr/>
      <dgm:t>
        <a:bodyPr/>
        <a:lstStyle/>
        <a:p>
          <a:endParaRPr lang="en-US"/>
        </a:p>
      </dgm:t>
    </dgm:pt>
    <dgm:pt modelId="{275AE205-375A-43EB-86CE-A6299BFDCE30}" type="pres">
      <dgm:prSet presAssocID="{A46F8D7C-6614-4327-8D9E-63EAC617CAD7}" presName="linear" presStyleCnt="0">
        <dgm:presLayoutVars>
          <dgm:animLvl val="lvl"/>
          <dgm:resizeHandles val="exact"/>
        </dgm:presLayoutVars>
      </dgm:prSet>
      <dgm:spPr/>
    </dgm:pt>
    <dgm:pt modelId="{513AA0DF-3889-4327-BA6D-83E61233B2E9}" type="pres">
      <dgm:prSet presAssocID="{C3B24BF7-9ED6-445C-911A-6EFDA7D279B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6F34A45-74CD-4118-B43D-901264F03D97}" type="pres">
      <dgm:prSet presAssocID="{04BD9028-40A9-4DF8-8938-FC89AB598212}" presName="spacer" presStyleCnt="0"/>
      <dgm:spPr/>
    </dgm:pt>
    <dgm:pt modelId="{0F970F27-ACE8-442A-BC40-461057F9014C}" type="pres">
      <dgm:prSet presAssocID="{04A1665F-8E94-4B96-B666-15D354CB2A1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A85F7EE-6911-4FDB-B4C6-D440C664EA83}" type="pres">
      <dgm:prSet presAssocID="{042D646E-3808-4E7B-B429-8EE888CDD87D}" presName="spacer" presStyleCnt="0"/>
      <dgm:spPr/>
    </dgm:pt>
    <dgm:pt modelId="{7CA4DB88-832E-49A0-AC08-6D068A1A8C62}" type="pres">
      <dgm:prSet presAssocID="{E0BCD2F0-3F3A-4F89-8724-466E052BDD5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CA46E6C-9B53-4C7E-B720-A0CE499D65A7}" type="pres">
      <dgm:prSet presAssocID="{A9D7C5F1-D886-47CB-B4E3-10CABB2622A9}" presName="spacer" presStyleCnt="0"/>
      <dgm:spPr/>
    </dgm:pt>
    <dgm:pt modelId="{6267DB27-0371-4DC8-A994-2DAB965B293D}" type="pres">
      <dgm:prSet presAssocID="{DA222163-CB07-4574-8C91-DA207DF790E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CD65B4D-1E58-4863-AE65-CD50F18226C6}" type="pres">
      <dgm:prSet presAssocID="{8BBE03D1-D4B8-4464-BB4F-C34031258087}" presName="spacer" presStyleCnt="0"/>
      <dgm:spPr/>
    </dgm:pt>
    <dgm:pt modelId="{8347F194-487C-4CCB-A100-AF55111DFEC1}" type="pres">
      <dgm:prSet presAssocID="{27F20DE5-5BC2-4860-B05A-B3B277572F7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EC0B629-B3DE-4F48-A551-65B2BB81F8B8}" type="presOf" srcId="{27F20DE5-5BC2-4860-B05A-B3B277572F77}" destId="{8347F194-487C-4CCB-A100-AF55111DFEC1}" srcOrd="0" destOrd="0" presId="urn:microsoft.com/office/officeart/2005/8/layout/vList2"/>
    <dgm:cxn modelId="{CEBBBA2A-2AF2-455B-AF10-4D9E200EE16C}" type="presOf" srcId="{A46F8D7C-6614-4327-8D9E-63EAC617CAD7}" destId="{275AE205-375A-43EB-86CE-A6299BFDCE30}" srcOrd="0" destOrd="0" presId="urn:microsoft.com/office/officeart/2005/8/layout/vList2"/>
    <dgm:cxn modelId="{F1F83337-3EA0-421B-83E1-05CCCD96A2C0}" type="presOf" srcId="{DA222163-CB07-4574-8C91-DA207DF790EF}" destId="{6267DB27-0371-4DC8-A994-2DAB965B293D}" srcOrd="0" destOrd="0" presId="urn:microsoft.com/office/officeart/2005/8/layout/vList2"/>
    <dgm:cxn modelId="{146D5F42-E072-4785-B8CF-8D79EABD3861}" srcId="{A46F8D7C-6614-4327-8D9E-63EAC617CAD7}" destId="{C3B24BF7-9ED6-445C-911A-6EFDA7D279B5}" srcOrd="0" destOrd="0" parTransId="{C49A8EEE-7610-42A6-9219-F7437F5E0986}" sibTransId="{04BD9028-40A9-4DF8-8938-FC89AB598212}"/>
    <dgm:cxn modelId="{ED30AC71-399A-442A-B612-0E1084093332}" type="presOf" srcId="{C3B24BF7-9ED6-445C-911A-6EFDA7D279B5}" destId="{513AA0DF-3889-4327-BA6D-83E61233B2E9}" srcOrd="0" destOrd="0" presId="urn:microsoft.com/office/officeart/2005/8/layout/vList2"/>
    <dgm:cxn modelId="{00CE1972-8CEB-4682-A8EE-9F525CC77DA7}" srcId="{A46F8D7C-6614-4327-8D9E-63EAC617CAD7}" destId="{E0BCD2F0-3F3A-4F89-8724-466E052BDD5C}" srcOrd="2" destOrd="0" parTransId="{5C162593-C8B8-4A30-B3A3-5C415590D8AF}" sibTransId="{A9D7C5F1-D886-47CB-B4E3-10CABB2622A9}"/>
    <dgm:cxn modelId="{2D88DE8C-76BA-45C0-83F1-F8BC7F21123C}" srcId="{A46F8D7C-6614-4327-8D9E-63EAC617CAD7}" destId="{DA222163-CB07-4574-8C91-DA207DF790EF}" srcOrd="3" destOrd="0" parTransId="{E6011613-E3F5-45EA-AF82-046F6908FCE2}" sibTransId="{8BBE03D1-D4B8-4464-BB4F-C34031258087}"/>
    <dgm:cxn modelId="{1A08FE8C-EBE2-43C9-96D9-89FF5C7516D4}" srcId="{A46F8D7C-6614-4327-8D9E-63EAC617CAD7}" destId="{04A1665F-8E94-4B96-B666-15D354CB2A13}" srcOrd="1" destOrd="0" parTransId="{B8D9C7AA-5E65-4529-BB98-D4A81ACFC98C}" sibTransId="{042D646E-3808-4E7B-B429-8EE888CDD87D}"/>
    <dgm:cxn modelId="{D3D881D4-1C7F-48FF-9587-83B0231BA29D}" srcId="{A46F8D7C-6614-4327-8D9E-63EAC617CAD7}" destId="{27F20DE5-5BC2-4860-B05A-B3B277572F77}" srcOrd="4" destOrd="0" parTransId="{6CB878E6-8A18-4773-812E-E73EE362F20D}" sibTransId="{A02A7282-98BE-4A77-8E64-5A1ADF9DC956}"/>
    <dgm:cxn modelId="{C5713FDB-A93A-45CE-AD66-F6B2712D85BE}" type="presOf" srcId="{04A1665F-8E94-4B96-B666-15D354CB2A13}" destId="{0F970F27-ACE8-442A-BC40-461057F9014C}" srcOrd="0" destOrd="0" presId="urn:microsoft.com/office/officeart/2005/8/layout/vList2"/>
    <dgm:cxn modelId="{4CB785ED-B5D6-4ED5-8CF7-4C60CC6E9E13}" type="presOf" srcId="{E0BCD2F0-3F3A-4F89-8724-466E052BDD5C}" destId="{7CA4DB88-832E-49A0-AC08-6D068A1A8C62}" srcOrd="0" destOrd="0" presId="urn:microsoft.com/office/officeart/2005/8/layout/vList2"/>
    <dgm:cxn modelId="{4D65453C-D82E-4AEE-9BBF-E9610E18B6FC}" type="presParOf" srcId="{275AE205-375A-43EB-86CE-A6299BFDCE30}" destId="{513AA0DF-3889-4327-BA6D-83E61233B2E9}" srcOrd="0" destOrd="0" presId="urn:microsoft.com/office/officeart/2005/8/layout/vList2"/>
    <dgm:cxn modelId="{946E42C4-A85C-496B-AD4A-F31909BB7070}" type="presParOf" srcId="{275AE205-375A-43EB-86CE-A6299BFDCE30}" destId="{E6F34A45-74CD-4118-B43D-901264F03D97}" srcOrd="1" destOrd="0" presId="urn:microsoft.com/office/officeart/2005/8/layout/vList2"/>
    <dgm:cxn modelId="{A52D97C4-97EA-46DE-A7EC-1B1DFAE9198B}" type="presParOf" srcId="{275AE205-375A-43EB-86CE-A6299BFDCE30}" destId="{0F970F27-ACE8-442A-BC40-461057F9014C}" srcOrd="2" destOrd="0" presId="urn:microsoft.com/office/officeart/2005/8/layout/vList2"/>
    <dgm:cxn modelId="{9013A11B-1BE3-44DA-B1E3-1F3EAAE545F1}" type="presParOf" srcId="{275AE205-375A-43EB-86CE-A6299BFDCE30}" destId="{7A85F7EE-6911-4FDB-B4C6-D440C664EA83}" srcOrd="3" destOrd="0" presId="urn:microsoft.com/office/officeart/2005/8/layout/vList2"/>
    <dgm:cxn modelId="{C6BA7999-7C8F-4819-A00A-9955DC04E782}" type="presParOf" srcId="{275AE205-375A-43EB-86CE-A6299BFDCE30}" destId="{7CA4DB88-832E-49A0-AC08-6D068A1A8C62}" srcOrd="4" destOrd="0" presId="urn:microsoft.com/office/officeart/2005/8/layout/vList2"/>
    <dgm:cxn modelId="{98C6FC95-02A3-430B-8D59-9F6681EC02C7}" type="presParOf" srcId="{275AE205-375A-43EB-86CE-A6299BFDCE30}" destId="{ACA46E6C-9B53-4C7E-B720-A0CE499D65A7}" srcOrd="5" destOrd="0" presId="urn:microsoft.com/office/officeart/2005/8/layout/vList2"/>
    <dgm:cxn modelId="{DD0E868F-4AB1-4CD2-A292-8DF03496D2A8}" type="presParOf" srcId="{275AE205-375A-43EB-86CE-A6299BFDCE30}" destId="{6267DB27-0371-4DC8-A994-2DAB965B293D}" srcOrd="6" destOrd="0" presId="urn:microsoft.com/office/officeart/2005/8/layout/vList2"/>
    <dgm:cxn modelId="{EBFA25DE-2489-4158-BB20-D6A3541FFE43}" type="presParOf" srcId="{275AE205-375A-43EB-86CE-A6299BFDCE30}" destId="{5CD65B4D-1E58-4863-AE65-CD50F18226C6}" srcOrd="7" destOrd="0" presId="urn:microsoft.com/office/officeart/2005/8/layout/vList2"/>
    <dgm:cxn modelId="{A9A89136-55B4-4F80-811A-675BFD81E16B}" type="presParOf" srcId="{275AE205-375A-43EB-86CE-A6299BFDCE30}" destId="{8347F194-487C-4CCB-A100-AF55111DFEC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7360C8-97CD-4425-B95B-9F2378F0AD89}">
      <dsp:nvSpPr>
        <dsp:cNvPr id="0" name=""/>
        <dsp:cNvSpPr/>
      </dsp:nvSpPr>
      <dsp:spPr>
        <a:xfrm>
          <a:off x="0" y="0"/>
          <a:ext cx="8461246" cy="9956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/>
            <a:t>Šta je medijska i informacijska pismenost, i kome to treba?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/>
            <a:t>Komponente i očekivani ishodi učenja (kompetencije MIP).</a:t>
          </a:r>
          <a:endParaRPr lang="en-US" sz="1900" kern="1200" dirty="0"/>
        </a:p>
      </dsp:txBody>
      <dsp:txXfrm>
        <a:off x="29163" y="29163"/>
        <a:ext cx="7302673" cy="937372"/>
      </dsp:txXfrm>
    </dsp:sp>
    <dsp:sp modelId="{9DA253D8-EEAF-4E4E-9C6A-524C1414DD0C}">
      <dsp:nvSpPr>
        <dsp:cNvPr id="0" name=""/>
        <dsp:cNvSpPr/>
      </dsp:nvSpPr>
      <dsp:spPr>
        <a:xfrm>
          <a:off x="708629" y="1176734"/>
          <a:ext cx="8461246" cy="995698"/>
        </a:xfrm>
        <a:prstGeom prst="roundRect">
          <a:avLst>
            <a:gd name="adj" fmla="val 10000"/>
          </a:avLst>
        </a:prstGeom>
        <a:solidFill>
          <a:schemeClr val="accent2">
            <a:hueOff val="1266638"/>
            <a:satOff val="1444"/>
            <a:lumOff val="22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/>
            <a:t>Šta je UNSA do sada uradila na razvoju MIP?</a:t>
          </a:r>
          <a:endParaRPr lang="en-US" sz="1900" kern="1200"/>
        </a:p>
      </dsp:txBody>
      <dsp:txXfrm>
        <a:off x="737792" y="1205897"/>
        <a:ext cx="7047086" cy="937372"/>
      </dsp:txXfrm>
    </dsp:sp>
    <dsp:sp modelId="{08FE5D41-CB09-44A2-9052-FBA99E1EB95C}">
      <dsp:nvSpPr>
        <dsp:cNvPr id="0" name=""/>
        <dsp:cNvSpPr/>
      </dsp:nvSpPr>
      <dsp:spPr>
        <a:xfrm>
          <a:off x="1406682" y="2353469"/>
          <a:ext cx="8461246" cy="995698"/>
        </a:xfrm>
        <a:prstGeom prst="roundRect">
          <a:avLst>
            <a:gd name="adj" fmla="val 10000"/>
          </a:avLst>
        </a:prstGeom>
        <a:solidFill>
          <a:schemeClr val="accent2">
            <a:hueOff val="2533276"/>
            <a:satOff val="2889"/>
            <a:lumOff val="45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/>
            <a:t>Hibridni model višekomponentne integracije i strateški pristup.</a:t>
          </a:r>
          <a:endParaRPr lang="en-US" sz="1900" kern="1200"/>
        </a:p>
      </dsp:txBody>
      <dsp:txXfrm>
        <a:off x="1435845" y="2382632"/>
        <a:ext cx="7057663" cy="937372"/>
      </dsp:txXfrm>
    </dsp:sp>
    <dsp:sp modelId="{F78AF886-EBBB-4B14-8988-A52C9210B1FD}">
      <dsp:nvSpPr>
        <dsp:cNvPr id="0" name=""/>
        <dsp:cNvSpPr/>
      </dsp:nvSpPr>
      <dsp:spPr>
        <a:xfrm>
          <a:off x="2115311" y="3530204"/>
          <a:ext cx="8461246" cy="995698"/>
        </a:xfrm>
        <a:prstGeom prst="roundRect">
          <a:avLst>
            <a:gd name="adj" fmla="val 10000"/>
          </a:avLst>
        </a:prstGeom>
        <a:solidFill>
          <a:schemeClr val="accent2">
            <a:hueOff val="3799914"/>
            <a:satOff val="4333"/>
            <a:lumOff val="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bg1"/>
              </a:solidFill>
              <a:ea typeface="+mj-lt"/>
              <a:cs typeface="+mj-lt"/>
            </a:rPr>
            <a:t>Medijska i informacijska pismenost u prostoru visokog obrazovanja</a:t>
          </a:r>
          <a:r>
            <a:rPr lang="hr-HR" sz="1900" kern="1200">
              <a:solidFill>
                <a:schemeClr val="bg1"/>
              </a:solidFill>
              <a:ea typeface="+mj-lt"/>
              <a:cs typeface="+mj-lt"/>
            </a:rPr>
            <a:t>; </a:t>
          </a:r>
          <a:r>
            <a:rPr lang="hr-HR" sz="1900" kern="1200">
              <a:solidFill>
                <a:schemeClr val="bg1"/>
              </a:solidFill>
            </a:rPr>
            <a:t>Mogućnosti </a:t>
          </a:r>
          <a:r>
            <a:rPr lang="hr-HR" sz="1900" kern="1200"/>
            <a:t>i potrebe korištenja MIP u nastavi </a:t>
          </a:r>
          <a:endParaRPr lang="en-US" sz="1900" kern="1200" dirty="0"/>
        </a:p>
      </dsp:txBody>
      <dsp:txXfrm>
        <a:off x="2144474" y="3559367"/>
        <a:ext cx="7047086" cy="937372"/>
      </dsp:txXfrm>
    </dsp:sp>
    <dsp:sp modelId="{4857DE3A-5192-437D-867B-32CC90F8B59A}">
      <dsp:nvSpPr>
        <dsp:cNvPr id="0" name=""/>
        <dsp:cNvSpPr/>
      </dsp:nvSpPr>
      <dsp:spPr>
        <a:xfrm>
          <a:off x="7814042" y="762614"/>
          <a:ext cx="647204" cy="6472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7959663" y="762614"/>
        <a:ext cx="355962" cy="487021"/>
      </dsp:txXfrm>
    </dsp:sp>
    <dsp:sp modelId="{D2E3CA05-A3BA-46EB-B998-47C6BCCB9039}">
      <dsp:nvSpPr>
        <dsp:cNvPr id="0" name=""/>
        <dsp:cNvSpPr/>
      </dsp:nvSpPr>
      <dsp:spPr>
        <a:xfrm>
          <a:off x="8522671" y="1939349"/>
          <a:ext cx="647204" cy="6472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446864"/>
            <a:satOff val="3492"/>
            <a:lumOff val="64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446864"/>
              <a:satOff val="3492"/>
              <a:lumOff val="6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8668292" y="1939349"/>
        <a:ext cx="355962" cy="487021"/>
      </dsp:txXfrm>
    </dsp:sp>
    <dsp:sp modelId="{E5E333D1-ED66-4396-A102-1F631CA03712}">
      <dsp:nvSpPr>
        <dsp:cNvPr id="0" name=""/>
        <dsp:cNvSpPr/>
      </dsp:nvSpPr>
      <dsp:spPr>
        <a:xfrm>
          <a:off x="9220724" y="3116084"/>
          <a:ext cx="647204" cy="6472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893728"/>
            <a:satOff val="6985"/>
            <a:lumOff val="128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893728"/>
              <a:satOff val="6985"/>
              <a:lumOff val="12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9366345" y="3116084"/>
        <a:ext cx="355962" cy="4870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AFA00-BDC5-4E48-B3C0-F717BF43D51A}">
      <dsp:nvSpPr>
        <dsp:cNvPr id="0" name=""/>
        <dsp:cNvSpPr/>
      </dsp:nvSpPr>
      <dsp:spPr>
        <a:xfrm>
          <a:off x="156995" y="3150"/>
          <a:ext cx="3207052" cy="19242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/>
            <a:t>Pozicijska studija o politikama i strategijama medijske i informacijske pismenosti u Bosni i Hercegovini (2018),</a:t>
          </a:r>
          <a:endParaRPr lang="en-US" sz="1800" kern="1200"/>
        </a:p>
      </dsp:txBody>
      <dsp:txXfrm>
        <a:off x="156995" y="3150"/>
        <a:ext cx="3207052" cy="1924231"/>
      </dsp:txXfrm>
    </dsp:sp>
    <dsp:sp modelId="{53C173A4-7943-4E17-9804-E06DEECB4D4E}">
      <dsp:nvSpPr>
        <dsp:cNvPr id="0" name=""/>
        <dsp:cNvSpPr/>
      </dsp:nvSpPr>
      <dsp:spPr>
        <a:xfrm>
          <a:off x="3684752" y="3150"/>
          <a:ext cx="3207052" cy="19242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/>
            <a:t>Pregledna studija o politikama i strategijama medijske i informacijske pismenosti u Bosni i Hercegovini (2018),</a:t>
          </a:r>
          <a:endParaRPr lang="en-US" sz="1800" kern="1200"/>
        </a:p>
      </dsp:txBody>
      <dsp:txXfrm>
        <a:off x="3684752" y="3150"/>
        <a:ext cx="3207052" cy="1924231"/>
      </dsp:txXfrm>
    </dsp:sp>
    <dsp:sp modelId="{A4BE8F93-C782-4E18-8340-8366D08BBDF9}">
      <dsp:nvSpPr>
        <dsp:cNvPr id="0" name=""/>
        <dsp:cNvSpPr/>
      </dsp:nvSpPr>
      <dsp:spPr>
        <a:xfrm>
          <a:off x="7212510" y="3150"/>
          <a:ext cx="3207052" cy="19242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/>
            <a:t>Pregledna studije o politikama i strategijama medijske i informacijske pismenosti u Bosni i Hercegovini (2020),</a:t>
          </a:r>
          <a:endParaRPr lang="en-US" sz="1800" kern="1200"/>
        </a:p>
      </dsp:txBody>
      <dsp:txXfrm>
        <a:off x="7212510" y="3150"/>
        <a:ext cx="3207052" cy="1924231"/>
      </dsp:txXfrm>
    </dsp:sp>
    <dsp:sp modelId="{0DF756C7-8670-4205-B69C-AD089ED1F539}">
      <dsp:nvSpPr>
        <dsp:cNvPr id="0" name=""/>
        <dsp:cNvSpPr/>
      </dsp:nvSpPr>
      <dsp:spPr>
        <a:xfrm>
          <a:off x="156995" y="2248086"/>
          <a:ext cx="3207052" cy="19242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/>
            <a:t>Pozicijska studije o politikama i strategijama medijske i informacijske pismenosti u Bosni i Hercegovini (2020a),</a:t>
          </a:r>
          <a:endParaRPr lang="en-US" sz="1800" kern="1200"/>
        </a:p>
      </dsp:txBody>
      <dsp:txXfrm>
        <a:off x="156995" y="2248086"/>
        <a:ext cx="3207052" cy="1924231"/>
      </dsp:txXfrm>
    </dsp:sp>
    <dsp:sp modelId="{70D0A01D-296E-496D-BCEA-BCABB0BDEA1B}">
      <dsp:nvSpPr>
        <dsp:cNvPr id="0" name=""/>
        <dsp:cNvSpPr/>
      </dsp:nvSpPr>
      <dsp:spPr>
        <a:xfrm>
          <a:off x="3684752" y="2248086"/>
          <a:ext cx="3207052" cy="192423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/>
            <a:t>Pozicijska studija – Uloga organizacija civilnog društva u provedbi strategija i politika medijske i informacijske pismenosti u Bosni i Hercegovini (2020b),</a:t>
          </a:r>
          <a:endParaRPr lang="en-US" sz="1800" kern="1200"/>
        </a:p>
      </dsp:txBody>
      <dsp:txXfrm>
        <a:off x="3684752" y="2248086"/>
        <a:ext cx="3207052" cy="1924231"/>
      </dsp:txXfrm>
    </dsp:sp>
    <dsp:sp modelId="{A3AED2D1-9544-4AFB-8373-204BA8BEB719}">
      <dsp:nvSpPr>
        <dsp:cNvPr id="0" name=""/>
        <dsp:cNvSpPr/>
      </dsp:nvSpPr>
      <dsp:spPr>
        <a:xfrm>
          <a:off x="7212510" y="2248086"/>
          <a:ext cx="3207052" cy="19242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800" kern="1200"/>
            <a:t>Pozicijska studija – Medijska i informacijska pismenost u sistemima obrazovanja u Bosni i Hercegovini i Hibridni model višekomponentne integracije (2020c)).</a:t>
          </a:r>
          <a:endParaRPr lang="en-US" sz="1800" kern="1200"/>
        </a:p>
      </dsp:txBody>
      <dsp:txXfrm>
        <a:off x="7212510" y="2248086"/>
        <a:ext cx="3207052" cy="19242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D77F8-30D1-45E2-B7B0-3787E304C0BB}">
      <dsp:nvSpPr>
        <dsp:cNvPr id="0" name=""/>
        <dsp:cNvSpPr/>
      </dsp:nvSpPr>
      <dsp:spPr>
        <a:xfrm>
          <a:off x="1743348" y="2801256"/>
          <a:ext cx="907895" cy="444933"/>
        </a:xfrm>
        <a:prstGeom prst="roundRect">
          <a:avLst>
            <a:gd name="adj" fmla="val 10000"/>
          </a:avLst>
        </a:prstGeom>
        <a:solidFill>
          <a:schemeClr val="tx2">
            <a:lumMod val="75000"/>
            <a:lumOff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/>
            <a:t>Medijska i informacijska pismenost (MIP)</a:t>
          </a:r>
          <a:endParaRPr lang="en-GB" sz="1000" kern="1200" noProof="0" dirty="0"/>
        </a:p>
      </dsp:txBody>
      <dsp:txXfrm>
        <a:off x="1756380" y="2814288"/>
        <a:ext cx="881831" cy="418869"/>
      </dsp:txXfrm>
    </dsp:sp>
    <dsp:sp modelId="{D288FF87-DB6B-4F31-971A-23F8A06059C9}">
      <dsp:nvSpPr>
        <dsp:cNvPr id="0" name=""/>
        <dsp:cNvSpPr/>
      </dsp:nvSpPr>
      <dsp:spPr>
        <a:xfrm rot="16991533">
          <a:off x="1851051" y="2008433"/>
          <a:ext cx="2073625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2073625" y="583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noProof="0" dirty="0"/>
        </a:p>
      </dsp:txBody>
      <dsp:txXfrm>
        <a:off x="2836022" y="1962431"/>
        <a:ext cx="103681" cy="103681"/>
      </dsp:txXfrm>
    </dsp:sp>
    <dsp:sp modelId="{7759E72C-5B98-4BE8-92D7-627700390B04}">
      <dsp:nvSpPr>
        <dsp:cNvPr id="0" name=""/>
        <dsp:cNvSpPr/>
      </dsp:nvSpPr>
      <dsp:spPr>
        <a:xfrm>
          <a:off x="3124483" y="782354"/>
          <a:ext cx="889866" cy="444933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/>
            <a:t>Hibridni model</a:t>
          </a:r>
          <a:endParaRPr lang="en-GB" sz="1000" kern="1200" noProof="0" dirty="0"/>
        </a:p>
      </dsp:txBody>
      <dsp:txXfrm>
        <a:off x="3137515" y="795386"/>
        <a:ext cx="863802" cy="418869"/>
      </dsp:txXfrm>
    </dsp:sp>
    <dsp:sp modelId="{8AF04BC9-E27F-4E84-B5AF-8D9333024CD8}">
      <dsp:nvSpPr>
        <dsp:cNvPr id="0" name=""/>
        <dsp:cNvSpPr/>
      </dsp:nvSpPr>
      <dsp:spPr>
        <a:xfrm rot="19274410">
          <a:off x="3878257" y="612092"/>
          <a:ext cx="1235955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1235955" y="58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4465335" y="587032"/>
        <a:ext cx="61797" cy="61797"/>
      </dsp:txXfrm>
    </dsp:sp>
    <dsp:sp modelId="{FE01A633-C89B-4055-B772-01D28E604CCF}">
      <dsp:nvSpPr>
        <dsp:cNvPr id="0" name=""/>
        <dsp:cNvSpPr/>
      </dsp:nvSpPr>
      <dsp:spPr>
        <a:xfrm>
          <a:off x="4978119" y="8575"/>
          <a:ext cx="889866" cy="444933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DDLO</a:t>
          </a:r>
        </a:p>
      </dsp:txBody>
      <dsp:txXfrm>
        <a:off x="4991151" y="21607"/>
        <a:ext cx="863802" cy="418869"/>
      </dsp:txXfrm>
    </dsp:sp>
    <dsp:sp modelId="{7F65C1B9-CFF6-4CBD-8D52-7BCA89A015B0}">
      <dsp:nvSpPr>
        <dsp:cNvPr id="0" name=""/>
        <dsp:cNvSpPr/>
      </dsp:nvSpPr>
      <dsp:spPr>
        <a:xfrm rot="20687152">
          <a:off x="3996847" y="867929"/>
          <a:ext cx="998774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998774" y="58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4471265" y="848798"/>
        <a:ext cx="49938" cy="49938"/>
      </dsp:txXfrm>
    </dsp:sp>
    <dsp:sp modelId="{4606CEA7-F634-46CA-BC22-84176EDDA401}">
      <dsp:nvSpPr>
        <dsp:cNvPr id="0" name=""/>
        <dsp:cNvSpPr/>
      </dsp:nvSpPr>
      <dsp:spPr>
        <a:xfrm>
          <a:off x="4978119" y="520248"/>
          <a:ext cx="889866" cy="444933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GID</a:t>
          </a:r>
        </a:p>
      </dsp:txBody>
      <dsp:txXfrm>
        <a:off x="4991151" y="533280"/>
        <a:ext cx="863802" cy="418869"/>
      </dsp:txXfrm>
    </dsp:sp>
    <dsp:sp modelId="{9466C63F-5801-4FBA-B286-4AF94FBD7881}">
      <dsp:nvSpPr>
        <dsp:cNvPr id="0" name=""/>
        <dsp:cNvSpPr/>
      </dsp:nvSpPr>
      <dsp:spPr>
        <a:xfrm rot="871069">
          <a:off x="3998455" y="1123765"/>
          <a:ext cx="995558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995558" y="58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4471345" y="1104715"/>
        <a:ext cx="49777" cy="49777"/>
      </dsp:txXfrm>
    </dsp:sp>
    <dsp:sp modelId="{064784B8-948A-4479-802F-EA39587CBEA2}">
      <dsp:nvSpPr>
        <dsp:cNvPr id="0" name=""/>
        <dsp:cNvSpPr/>
      </dsp:nvSpPr>
      <dsp:spPr>
        <a:xfrm>
          <a:off x="4978119" y="1031922"/>
          <a:ext cx="889866" cy="444933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OER</a:t>
          </a:r>
        </a:p>
      </dsp:txBody>
      <dsp:txXfrm>
        <a:off x="4991151" y="1044954"/>
        <a:ext cx="863802" cy="418869"/>
      </dsp:txXfrm>
    </dsp:sp>
    <dsp:sp modelId="{A8EE6425-44CE-4598-965D-51281BF6C314}">
      <dsp:nvSpPr>
        <dsp:cNvPr id="0" name=""/>
        <dsp:cNvSpPr/>
      </dsp:nvSpPr>
      <dsp:spPr>
        <a:xfrm rot="2298222">
          <a:off x="3882162" y="1379602"/>
          <a:ext cx="1228144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1228144" y="58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4465531" y="1354737"/>
        <a:ext cx="61407" cy="61407"/>
      </dsp:txXfrm>
    </dsp:sp>
    <dsp:sp modelId="{436B3276-12F6-4054-9A3E-6AC60E85274E}">
      <dsp:nvSpPr>
        <dsp:cNvPr id="0" name=""/>
        <dsp:cNvSpPr/>
      </dsp:nvSpPr>
      <dsp:spPr>
        <a:xfrm>
          <a:off x="4978119" y="1543595"/>
          <a:ext cx="889866" cy="444933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/>
            <a:t>Horizontalna i vertikalna integracija</a:t>
          </a:r>
          <a:endParaRPr lang="en-GB" sz="1000" kern="1200" noProof="0" dirty="0"/>
        </a:p>
      </dsp:txBody>
      <dsp:txXfrm>
        <a:off x="4991151" y="1556627"/>
        <a:ext cx="863802" cy="418869"/>
      </dsp:txXfrm>
    </dsp:sp>
    <dsp:sp modelId="{46E4EB9F-8A69-485A-9998-BF3F5089C2F3}">
      <dsp:nvSpPr>
        <dsp:cNvPr id="0" name=""/>
        <dsp:cNvSpPr/>
      </dsp:nvSpPr>
      <dsp:spPr>
        <a:xfrm rot="18289469">
          <a:off x="5734307" y="1504386"/>
          <a:ext cx="623303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623303" y="583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6030376" y="1494642"/>
        <a:ext cx="31165" cy="31165"/>
      </dsp:txXfrm>
    </dsp:sp>
    <dsp:sp modelId="{1B924157-C129-4D3C-B1FD-5FA133CB5099}">
      <dsp:nvSpPr>
        <dsp:cNvPr id="0" name=""/>
        <dsp:cNvSpPr/>
      </dsp:nvSpPr>
      <dsp:spPr>
        <a:xfrm>
          <a:off x="6223932" y="1031922"/>
          <a:ext cx="889866" cy="444933"/>
        </a:xfrm>
        <a:prstGeom prst="roundRect">
          <a:avLst>
            <a:gd name="adj" fmla="val 10000"/>
          </a:avLst>
        </a:prstGeom>
        <a:solidFill>
          <a:srgbClr val="D6A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/>
            <a:t>Cjeloživotno učenje</a:t>
          </a:r>
          <a:endParaRPr lang="en-GB" sz="1000" kern="1200" noProof="0" dirty="0"/>
        </a:p>
      </dsp:txBody>
      <dsp:txXfrm>
        <a:off x="6236964" y="1044954"/>
        <a:ext cx="863802" cy="418869"/>
      </dsp:txXfrm>
    </dsp:sp>
    <dsp:sp modelId="{ECD73C78-D108-4B72-8995-84367C9600CD}">
      <dsp:nvSpPr>
        <dsp:cNvPr id="0" name=""/>
        <dsp:cNvSpPr/>
      </dsp:nvSpPr>
      <dsp:spPr>
        <a:xfrm>
          <a:off x="5867985" y="1760222"/>
          <a:ext cx="355946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355946" y="583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6037060" y="1757163"/>
        <a:ext cx="17797" cy="17797"/>
      </dsp:txXfrm>
    </dsp:sp>
    <dsp:sp modelId="{24D8FC93-0EC6-4071-8815-707F73703CE7}">
      <dsp:nvSpPr>
        <dsp:cNvPr id="0" name=""/>
        <dsp:cNvSpPr/>
      </dsp:nvSpPr>
      <dsp:spPr>
        <a:xfrm>
          <a:off x="6223932" y="1543595"/>
          <a:ext cx="889866" cy="444933"/>
        </a:xfrm>
        <a:prstGeom prst="roundRect">
          <a:avLst>
            <a:gd name="adj" fmla="val 10000"/>
          </a:avLst>
        </a:prstGeom>
        <a:solidFill>
          <a:srgbClr val="D6A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/>
            <a:t>Među-kurikularna saradnja</a:t>
          </a:r>
          <a:endParaRPr lang="en-GB" sz="1000" kern="1200" noProof="0" dirty="0"/>
        </a:p>
      </dsp:txBody>
      <dsp:txXfrm>
        <a:off x="6236964" y="1556627"/>
        <a:ext cx="863802" cy="418869"/>
      </dsp:txXfrm>
    </dsp:sp>
    <dsp:sp modelId="{AD04F997-2846-4335-A7D1-77EB40A0AA96}">
      <dsp:nvSpPr>
        <dsp:cNvPr id="0" name=""/>
        <dsp:cNvSpPr/>
      </dsp:nvSpPr>
      <dsp:spPr>
        <a:xfrm rot="3310531">
          <a:off x="5734307" y="2016059"/>
          <a:ext cx="623303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623303" y="583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6030376" y="2006315"/>
        <a:ext cx="31165" cy="31165"/>
      </dsp:txXfrm>
    </dsp:sp>
    <dsp:sp modelId="{6FEF1133-C6F5-4B51-A580-9885021C8C04}">
      <dsp:nvSpPr>
        <dsp:cNvPr id="0" name=""/>
        <dsp:cNvSpPr/>
      </dsp:nvSpPr>
      <dsp:spPr>
        <a:xfrm>
          <a:off x="6223932" y="2055268"/>
          <a:ext cx="889866" cy="444933"/>
        </a:xfrm>
        <a:prstGeom prst="roundRect">
          <a:avLst>
            <a:gd name="adj" fmla="val 10000"/>
          </a:avLst>
        </a:prstGeom>
        <a:solidFill>
          <a:srgbClr val="D6A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/>
            <a:t>Među-profesionalno partnerstvo</a:t>
          </a:r>
          <a:endParaRPr lang="en-GB" sz="1000" kern="1200" noProof="0" dirty="0"/>
        </a:p>
      </dsp:txBody>
      <dsp:txXfrm>
        <a:off x="6236964" y="2068300"/>
        <a:ext cx="863802" cy="418869"/>
      </dsp:txXfrm>
    </dsp:sp>
    <dsp:sp modelId="{0B08B977-092B-4055-A4B0-2DF64A22096A}">
      <dsp:nvSpPr>
        <dsp:cNvPr id="0" name=""/>
        <dsp:cNvSpPr/>
      </dsp:nvSpPr>
      <dsp:spPr>
        <a:xfrm>
          <a:off x="2651243" y="3017884"/>
          <a:ext cx="474387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474387" y="583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2876577" y="3011863"/>
        <a:ext cx="23719" cy="23719"/>
      </dsp:txXfrm>
    </dsp:sp>
    <dsp:sp modelId="{CC20B918-8F86-4C2A-BE82-1C5DF99FCCD6}">
      <dsp:nvSpPr>
        <dsp:cNvPr id="0" name=""/>
        <dsp:cNvSpPr/>
      </dsp:nvSpPr>
      <dsp:spPr>
        <a:xfrm>
          <a:off x="3125631" y="2801256"/>
          <a:ext cx="889866" cy="444933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Po</a:t>
          </a:r>
          <a:r>
            <a:rPr lang="bs-Latn-BA" sz="1000" kern="1200" noProof="0" dirty="0"/>
            <a:t>litike</a:t>
          </a:r>
          <a:endParaRPr lang="en-GB" sz="1000" kern="1200" noProof="0" dirty="0"/>
        </a:p>
      </dsp:txBody>
      <dsp:txXfrm>
        <a:off x="3138663" y="2814288"/>
        <a:ext cx="863802" cy="418869"/>
      </dsp:txXfrm>
    </dsp:sp>
    <dsp:sp modelId="{2971D919-2BBB-43C7-B692-0AA79C4A8D41}">
      <dsp:nvSpPr>
        <dsp:cNvPr id="0" name=""/>
        <dsp:cNvSpPr/>
      </dsp:nvSpPr>
      <dsp:spPr>
        <a:xfrm rot="19333556">
          <a:off x="3887887" y="2644890"/>
          <a:ext cx="1217842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1217842" y="58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4466362" y="2620283"/>
        <a:ext cx="60892" cy="60892"/>
      </dsp:txXfrm>
    </dsp:sp>
    <dsp:sp modelId="{D0C36F59-BC21-4D62-AF0A-4A23F3294FE0}">
      <dsp:nvSpPr>
        <dsp:cNvPr id="0" name=""/>
        <dsp:cNvSpPr/>
      </dsp:nvSpPr>
      <dsp:spPr>
        <a:xfrm>
          <a:off x="4978119" y="2055268"/>
          <a:ext cx="889866" cy="444933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/>
            <a:t>Konsultacije sa zainteresiranim stranama u BiH</a:t>
          </a:r>
          <a:endParaRPr lang="en-GB" sz="1000" kern="1200" noProof="0" dirty="0"/>
        </a:p>
      </dsp:txBody>
      <dsp:txXfrm>
        <a:off x="4991151" y="2068300"/>
        <a:ext cx="863802" cy="418869"/>
      </dsp:txXfrm>
    </dsp:sp>
    <dsp:sp modelId="{5D65DCC8-FF38-4458-8EB6-77CFDC5E2DDB}">
      <dsp:nvSpPr>
        <dsp:cNvPr id="0" name=""/>
        <dsp:cNvSpPr/>
      </dsp:nvSpPr>
      <dsp:spPr>
        <a:xfrm rot="20779169">
          <a:off x="4001444" y="2900726"/>
          <a:ext cx="990729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990729" y="58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4472040" y="2881797"/>
        <a:ext cx="49536" cy="49536"/>
      </dsp:txXfrm>
    </dsp:sp>
    <dsp:sp modelId="{5B00D6CD-06CB-4C42-A21D-A91C06E68066}">
      <dsp:nvSpPr>
        <dsp:cNvPr id="0" name=""/>
        <dsp:cNvSpPr/>
      </dsp:nvSpPr>
      <dsp:spPr>
        <a:xfrm>
          <a:off x="4978119" y="2566941"/>
          <a:ext cx="889866" cy="444933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/>
            <a:t>Pozicijske studije</a:t>
          </a:r>
          <a:endParaRPr lang="en-GB" sz="1000" kern="1200" noProof="0" dirty="0"/>
        </a:p>
      </dsp:txBody>
      <dsp:txXfrm>
        <a:off x="4991151" y="2579973"/>
        <a:ext cx="863802" cy="418869"/>
      </dsp:txXfrm>
    </dsp:sp>
    <dsp:sp modelId="{98CE1632-BE1F-4895-A5F4-661BDA50D851}">
      <dsp:nvSpPr>
        <dsp:cNvPr id="0" name=""/>
        <dsp:cNvSpPr/>
      </dsp:nvSpPr>
      <dsp:spPr>
        <a:xfrm rot="964389">
          <a:off x="3995917" y="3156563"/>
          <a:ext cx="1001782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1001782" y="58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4471764" y="3137357"/>
        <a:ext cx="50089" cy="50089"/>
      </dsp:txXfrm>
    </dsp:sp>
    <dsp:sp modelId="{42E62436-74BF-4759-8315-4EFCE0CE07E0}">
      <dsp:nvSpPr>
        <dsp:cNvPr id="0" name=""/>
        <dsp:cNvSpPr/>
      </dsp:nvSpPr>
      <dsp:spPr>
        <a:xfrm>
          <a:off x="4978119" y="3078614"/>
          <a:ext cx="889866" cy="444933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/>
            <a:t>Pregledne studije</a:t>
          </a:r>
          <a:endParaRPr lang="en-GB" sz="1000" kern="1200" noProof="0" dirty="0"/>
        </a:p>
      </dsp:txBody>
      <dsp:txXfrm>
        <a:off x="4991151" y="3091646"/>
        <a:ext cx="863802" cy="418869"/>
      </dsp:txXfrm>
    </dsp:sp>
    <dsp:sp modelId="{E48EB486-5493-4C65-94FE-5261E29BC052}">
      <dsp:nvSpPr>
        <dsp:cNvPr id="0" name=""/>
        <dsp:cNvSpPr/>
      </dsp:nvSpPr>
      <dsp:spPr>
        <a:xfrm rot="2360424">
          <a:off x="3874472" y="3412399"/>
          <a:ext cx="1244673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1244673" y="58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4465691" y="3387121"/>
        <a:ext cx="62233" cy="62233"/>
      </dsp:txXfrm>
    </dsp:sp>
    <dsp:sp modelId="{6076EA1E-AC6F-4194-8ABB-EF6CECF3C5C5}">
      <dsp:nvSpPr>
        <dsp:cNvPr id="0" name=""/>
        <dsp:cNvSpPr/>
      </dsp:nvSpPr>
      <dsp:spPr>
        <a:xfrm>
          <a:off x="4978119" y="3590287"/>
          <a:ext cx="889866" cy="444933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/>
            <a:t>Lobiranje i zagovaranje</a:t>
          </a:r>
          <a:endParaRPr lang="en-GB" sz="1000" kern="1200" noProof="0" dirty="0"/>
        </a:p>
      </dsp:txBody>
      <dsp:txXfrm>
        <a:off x="4991151" y="3603319"/>
        <a:ext cx="863802" cy="418869"/>
      </dsp:txXfrm>
    </dsp:sp>
    <dsp:sp modelId="{972FB4C4-C534-4B2F-ABAE-1E71E508AB6A}">
      <dsp:nvSpPr>
        <dsp:cNvPr id="0" name=""/>
        <dsp:cNvSpPr/>
      </dsp:nvSpPr>
      <dsp:spPr>
        <a:xfrm rot="4702822">
          <a:off x="1701352" y="4182972"/>
          <a:ext cx="2378930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2378930" y="583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noProof="0" dirty="0"/>
        </a:p>
      </dsp:txBody>
      <dsp:txXfrm>
        <a:off x="2831344" y="4129338"/>
        <a:ext cx="118946" cy="118946"/>
      </dsp:txXfrm>
    </dsp:sp>
    <dsp:sp modelId="{099A7161-8456-49EB-92AE-1ED0D023B1DA}">
      <dsp:nvSpPr>
        <dsp:cNvPr id="0" name=""/>
        <dsp:cNvSpPr/>
      </dsp:nvSpPr>
      <dsp:spPr>
        <a:xfrm>
          <a:off x="3130392" y="5131433"/>
          <a:ext cx="889866" cy="44493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 err="1"/>
            <a:t>Istraživanje</a:t>
          </a:r>
          <a:r>
            <a:rPr lang="bs-Latn-BA" sz="1000" kern="1200" noProof="0" dirty="0"/>
            <a:t> i razvoj</a:t>
          </a:r>
          <a:endParaRPr lang="en-GB" sz="1000" kern="1200" noProof="0" dirty="0"/>
        </a:p>
      </dsp:txBody>
      <dsp:txXfrm>
        <a:off x="3143424" y="5144465"/>
        <a:ext cx="863802" cy="418869"/>
      </dsp:txXfrm>
    </dsp:sp>
    <dsp:sp modelId="{9BF89747-B820-4873-93EE-C8FEC50DA942}">
      <dsp:nvSpPr>
        <dsp:cNvPr id="0" name=""/>
        <dsp:cNvSpPr/>
      </dsp:nvSpPr>
      <dsp:spPr>
        <a:xfrm rot="18776177">
          <a:off x="3796104" y="4833324"/>
          <a:ext cx="1406169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1406169" y="58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4464034" y="4804009"/>
        <a:ext cx="70308" cy="70308"/>
      </dsp:txXfrm>
    </dsp:sp>
    <dsp:sp modelId="{0001CDE3-696E-4581-AC88-E517E1A7D9CC}">
      <dsp:nvSpPr>
        <dsp:cNvPr id="0" name=""/>
        <dsp:cNvSpPr/>
      </dsp:nvSpPr>
      <dsp:spPr>
        <a:xfrm>
          <a:off x="4978119" y="4101960"/>
          <a:ext cx="889866" cy="44493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/>
            <a:t>Empirijska </a:t>
          </a:r>
          <a:r>
            <a:rPr lang="bs-Latn-BA" sz="1000" kern="1200" noProof="0" dirty="0" err="1"/>
            <a:t>istraživanja</a:t>
          </a:r>
          <a:endParaRPr lang="en-GB" sz="1000" kern="1200" noProof="0" dirty="0"/>
        </a:p>
      </dsp:txBody>
      <dsp:txXfrm>
        <a:off x="4991151" y="4114992"/>
        <a:ext cx="863802" cy="418869"/>
      </dsp:txXfrm>
    </dsp:sp>
    <dsp:sp modelId="{DDBEFD49-9B04-4953-9F46-51BB0546791F}">
      <dsp:nvSpPr>
        <dsp:cNvPr id="0" name=""/>
        <dsp:cNvSpPr/>
      </dsp:nvSpPr>
      <dsp:spPr>
        <a:xfrm rot="19896316">
          <a:off x="3954759" y="5089161"/>
          <a:ext cx="1088859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1088859" y="58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4471967" y="5067779"/>
        <a:ext cx="54442" cy="54442"/>
      </dsp:txXfrm>
    </dsp:sp>
    <dsp:sp modelId="{5F30397B-5C44-40DF-AFC2-C9755C25BA76}">
      <dsp:nvSpPr>
        <dsp:cNvPr id="0" name=""/>
        <dsp:cNvSpPr/>
      </dsp:nvSpPr>
      <dsp:spPr>
        <a:xfrm>
          <a:off x="4978119" y="4613634"/>
          <a:ext cx="889866" cy="44493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Pilot </a:t>
          </a:r>
          <a:r>
            <a:rPr lang="bs-Latn-BA" sz="1000" kern="1200" noProof="0" dirty="0"/>
            <a:t>obuke i radionice</a:t>
          </a:r>
          <a:endParaRPr lang="en-GB" sz="1000" kern="1200" noProof="0" dirty="0"/>
        </a:p>
      </dsp:txBody>
      <dsp:txXfrm>
        <a:off x="4991151" y="4626666"/>
        <a:ext cx="863802" cy="418869"/>
      </dsp:txXfrm>
    </dsp:sp>
    <dsp:sp modelId="{DEDE56B8-86A4-4C3B-8EC5-D0AF520CC7B9}">
      <dsp:nvSpPr>
        <dsp:cNvPr id="0" name=""/>
        <dsp:cNvSpPr/>
      </dsp:nvSpPr>
      <dsp:spPr>
        <a:xfrm rot="17549289">
          <a:off x="5592318" y="4417788"/>
          <a:ext cx="892838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892838" y="583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6016416" y="4401306"/>
        <a:ext cx="44641" cy="44641"/>
      </dsp:txXfrm>
    </dsp:sp>
    <dsp:sp modelId="{002D40D4-C87D-4949-9CF9-6D21306A698B}">
      <dsp:nvSpPr>
        <dsp:cNvPr id="0" name=""/>
        <dsp:cNvSpPr/>
      </dsp:nvSpPr>
      <dsp:spPr>
        <a:xfrm>
          <a:off x="6209489" y="3788687"/>
          <a:ext cx="889866" cy="444933"/>
        </a:xfrm>
        <a:prstGeom prst="roundRect">
          <a:avLst>
            <a:gd name="adj" fmla="val 10000"/>
          </a:avLst>
        </a:prstGeom>
        <a:solidFill>
          <a:srgbClr val="D6A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/>
            <a:t>Nastavnici i bibliotekari</a:t>
          </a:r>
          <a:endParaRPr lang="en-GB" sz="1000" kern="1200" noProof="0" dirty="0"/>
        </a:p>
      </dsp:txBody>
      <dsp:txXfrm>
        <a:off x="6222521" y="3801719"/>
        <a:ext cx="863802" cy="418869"/>
      </dsp:txXfrm>
    </dsp:sp>
    <dsp:sp modelId="{B1E9AB83-29B9-4820-A20E-8B342EA43484}">
      <dsp:nvSpPr>
        <dsp:cNvPr id="0" name=""/>
        <dsp:cNvSpPr/>
      </dsp:nvSpPr>
      <dsp:spPr>
        <a:xfrm rot="1668918">
          <a:off x="5845679" y="4920347"/>
          <a:ext cx="386117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386117" y="583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6029085" y="4916533"/>
        <a:ext cx="19305" cy="19305"/>
      </dsp:txXfrm>
    </dsp:sp>
    <dsp:sp modelId="{E5F11689-E6A9-411C-A85B-674038CCC452}">
      <dsp:nvSpPr>
        <dsp:cNvPr id="0" name=""/>
        <dsp:cNvSpPr/>
      </dsp:nvSpPr>
      <dsp:spPr>
        <a:xfrm>
          <a:off x="6209489" y="4793805"/>
          <a:ext cx="889866" cy="444933"/>
        </a:xfrm>
        <a:prstGeom prst="roundRect">
          <a:avLst>
            <a:gd name="adj" fmla="val 10000"/>
          </a:avLst>
        </a:prstGeom>
        <a:solidFill>
          <a:srgbClr val="D6A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/>
            <a:t>Novinari</a:t>
          </a:r>
          <a:endParaRPr lang="en-GB" sz="1000" kern="1200" noProof="0" dirty="0"/>
        </a:p>
      </dsp:txBody>
      <dsp:txXfrm>
        <a:off x="6222521" y="4806837"/>
        <a:ext cx="863802" cy="418869"/>
      </dsp:txXfrm>
    </dsp:sp>
    <dsp:sp modelId="{47467BDA-068C-46ED-B4FB-F651E3C36B3A}">
      <dsp:nvSpPr>
        <dsp:cNvPr id="0" name=""/>
        <dsp:cNvSpPr/>
      </dsp:nvSpPr>
      <dsp:spPr>
        <a:xfrm rot="19004310">
          <a:off x="5804263" y="4669569"/>
          <a:ext cx="468948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468948" y="583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6027014" y="4663684"/>
        <a:ext cx="23447" cy="23447"/>
      </dsp:txXfrm>
    </dsp:sp>
    <dsp:sp modelId="{2184BA56-EB18-49DD-8011-8D53BB9B2801}">
      <dsp:nvSpPr>
        <dsp:cNvPr id="0" name=""/>
        <dsp:cNvSpPr/>
      </dsp:nvSpPr>
      <dsp:spPr>
        <a:xfrm>
          <a:off x="6209489" y="4292249"/>
          <a:ext cx="889866" cy="444933"/>
        </a:xfrm>
        <a:prstGeom prst="roundRect">
          <a:avLst>
            <a:gd name="adj" fmla="val 10000"/>
          </a:avLst>
        </a:prstGeom>
        <a:solidFill>
          <a:srgbClr val="D6A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/>
            <a:t>Studenti</a:t>
          </a:r>
          <a:endParaRPr lang="en-GB" sz="1000" kern="1200" noProof="0" dirty="0"/>
        </a:p>
      </dsp:txBody>
      <dsp:txXfrm>
        <a:off x="6222521" y="4305281"/>
        <a:ext cx="863802" cy="418869"/>
      </dsp:txXfrm>
    </dsp:sp>
    <dsp:sp modelId="{005D4A85-9D7D-4B22-97AD-91E4ED534B96}">
      <dsp:nvSpPr>
        <dsp:cNvPr id="0" name=""/>
        <dsp:cNvSpPr/>
      </dsp:nvSpPr>
      <dsp:spPr>
        <a:xfrm rot="21578012">
          <a:off x="4020248" y="5344998"/>
          <a:ext cx="957880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957880" y="58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4475242" y="5326890"/>
        <a:ext cx="47894" cy="47894"/>
      </dsp:txXfrm>
    </dsp:sp>
    <dsp:sp modelId="{A665F70A-97DD-41A7-8BAA-6EE297E269B1}">
      <dsp:nvSpPr>
        <dsp:cNvPr id="0" name=""/>
        <dsp:cNvSpPr/>
      </dsp:nvSpPr>
      <dsp:spPr>
        <a:xfrm>
          <a:off x="4978119" y="5125307"/>
          <a:ext cx="889866" cy="44493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MIL MOOC</a:t>
          </a:r>
        </a:p>
      </dsp:txBody>
      <dsp:txXfrm>
        <a:off x="4991151" y="5138339"/>
        <a:ext cx="863802" cy="418869"/>
      </dsp:txXfrm>
    </dsp:sp>
    <dsp:sp modelId="{F9234BEF-34C7-454B-ADA5-6FA0861F1FFB}">
      <dsp:nvSpPr>
        <dsp:cNvPr id="0" name=""/>
        <dsp:cNvSpPr/>
      </dsp:nvSpPr>
      <dsp:spPr>
        <a:xfrm rot="1669470">
          <a:off x="3957646" y="5600834"/>
          <a:ext cx="1083085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1083085" y="58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4472111" y="5579596"/>
        <a:ext cx="54154" cy="54154"/>
      </dsp:txXfrm>
    </dsp:sp>
    <dsp:sp modelId="{D9E0061E-1E19-463D-85D1-C4F5A8184DF8}">
      <dsp:nvSpPr>
        <dsp:cNvPr id="0" name=""/>
        <dsp:cNvSpPr/>
      </dsp:nvSpPr>
      <dsp:spPr>
        <a:xfrm>
          <a:off x="4978119" y="5636980"/>
          <a:ext cx="889866" cy="44493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000" kern="1200" noProof="0" dirty="0" err="1"/>
            <a:t>DKRuDD</a:t>
          </a:r>
          <a:endParaRPr lang="en-GB" sz="1000" kern="1200" noProof="0" dirty="0"/>
        </a:p>
      </dsp:txBody>
      <dsp:txXfrm>
        <a:off x="4991151" y="5650012"/>
        <a:ext cx="863802" cy="418869"/>
      </dsp:txXfrm>
    </dsp:sp>
    <dsp:sp modelId="{2B01933A-16F0-4EDA-B488-DD7B8A12EE4C}">
      <dsp:nvSpPr>
        <dsp:cNvPr id="0" name=""/>
        <dsp:cNvSpPr/>
      </dsp:nvSpPr>
      <dsp:spPr>
        <a:xfrm rot="2803286">
          <a:off x="3800577" y="5856671"/>
          <a:ext cx="1397223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1397223" y="58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4464258" y="5827579"/>
        <a:ext cx="69861" cy="69861"/>
      </dsp:txXfrm>
    </dsp:sp>
    <dsp:sp modelId="{58FAA92F-B1DA-4911-AC64-CBF050549571}">
      <dsp:nvSpPr>
        <dsp:cNvPr id="0" name=""/>
        <dsp:cNvSpPr/>
      </dsp:nvSpPr>
      <dsp:spPr>
        <a:xfrm>
          <a:off x="4978119" y="6148653"/>
          <a:ext cx="889866" cy="44493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MI</a:t>
          </a:r>
          <a:r>
            <a:rPr lang="bs-Latn-BA" sz="1000" kern="1200" noProof="0" dirty="0"/>
            <a:t>P</a:t>
          </a:r>
          <a:r>
            <a:rPr lang="hr-HR" sz="1000" kern="1200" dirty="0"/>
            <a:t> </a:t>
          </a:r>
          <a:r>
            <a:rPr lang="hr-HR" sz="1000" kern="1200" dirty="0" err="1"/>
            <a:t>Edicija i izdavaštvo</a:t>
          </a:r>
          <a:endParaRPr lang="en-GB" sz="1000" kern="1200" dirty="0"/>
        </a:p>
      </dsp:txBody>
      <dsp:txXfrm>
        <a:off x="4991151" y="6161685"/>
        <a:ext cx="863802" cy="418869"/>
      </dsp:txXfrm>
    </dsp:sp>
    <dsp:sp modelId="{67B1C125-666E-4057-AFBA-F265DEE44790}">
      <dsp:nvSpPr>
        <dsp:cNvPr id="0" name=""/>
        <dsp:cNvSpPr/>
      </dsp:nvSpPr>
      <dsp:spPr>
        <a:xfrm rot="18078413">
          <a:off x="5710129" y="6084519"/>
          <a:ext cx="657216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657216" y="583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6022307" y="6073927"/>
        <a:ext cx="32860" cy="32860"/>
      </dsp:txXfrm>
    </dsp:sp>
    <dsp:sp modelId="{026FF0CF-234F-4186-A27F-214F1ACAC621}">
      <dsp:nvSpPr>
        <dsp:cNvPr id="0" name=""/>
        <dsp:cNvSpPr/>
      </dsp:nvSpPr>
      <dsp:spPr>
        <a:xfrm>
          <a:off x="6209489" y="5587130"/>
          <a:ext cx="889866" cy="444933"/>
        </a:xfrm>
        <a:prstGeom prst="roundRect">
          <a:avLst>
            <a:gd name="adj" fmla="val 10000"/>
          </a:avLst>
        </a:prstGeom>
        <a:solidFill>
          <a:srgbClr val="D6A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kern="1200" dirty="0"/>
            <a:t>Adaptacija UNESCO MIP </a:t>
          </a:r>
          <a:r>
            <a:rPr lang="hr-HR" sz="1000" kern="1200" dirty="0" err="1"/>
            <a:t>Curriculuma</a:t>
          </a:r>
          <a:endParaRPr lang="hr-HR" sz="1000" kern="1200" dirty="0"/>
        </a:p>
      </dsp:txBody>
      <dsp:txXfrm>
        <a:off x="6222521" y="5600162"/>
        <a:ext cx="863802" cy="418869"/>
      </dsp:txXfrm>
    </dsp:sp>
    <dsp:sp modelId="{8A36C437-1118-4E75-BCEC-4B1042FC37B6}">
      <dsp:nvSpPr>
        <dsp:cNvPr id="0" name=""/>
        <dsp:cNvSpPr/>
      </dsp:nvSpPr>
      <dsp:spPr>
        <a:xfrm rot="21233718">
          <a:off x="5867012" y="6347018"/>
          <a:ext cx="343451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343451" y="583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6030151" y="6344271"/>
        <a:ext cx="17172" cy="17172"/>
      </dsp:txXfrm>
    </dsp:sp>
    <dsp:sp modelId="{EAC7EAC6-6857-49F0-8C01-5899AD857B07}">
      <dsp:nvSpPr>
        <dsp:cNvPr id="0" name=""/>
        <dsp:cNvSpPr/>
      </dsp:nvSpPr>
      <dsp:spPr>
        <a:xfrm>
          <a:off x="6209489" y="6112128"/>
          <a:ext cx="889866" cy="444933"/>
        </a:xfrm>
        <a:prstGeom prst="roundRect">
          <a:avLst>
            <a:gd name="adj" fmla="val 10000"/>
          </a:avLst>
        </a:prstGeom>
        <a:solidFill>
          <a:srgbClr val="D6A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kern="1200" dirty="0"/>
            <a:t>MIPuBiH: Istraživanje i razvoj</a:t>
          </a:r>
          <a:endParaRPr lang="en-GB" sz="1000" kern="1200" dirty="0"/>
        </a:p>
      </dsp:txBody>
      <dsp:txXfrm>
        <a:off x="6222521" y="6125160"/>
        <a:ext cx="863802" cy="4188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AA0DF-3889-4327-BA6D-83E61233B2E9}">
      <dsp:nvSpPr>
        <dsp:cNvPr id="0" name=""/>
        <dsp:cNvSpPr/>
      </dsp:nvSpPr>
      <dsp:spPr>
        <a:xfrm>
          <a:off x="0" y="138630"/>
          <a:ext cx="10576558" cy="9854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Kompleksno razumijevanje naučne oblasti i studijskog programa u kontekstu informacijskog, medijskog i </a:t>
          </a:r>
          <a:r>
            <a:rPr lang="hr-HR" sz="1800" kern="1200" dirty="0" err="1"/>
            <a:t>platformskog</a:t>
          </a:r>
          <a:r>
            <a:rPr lang="hr-HR" sz="1800" kern="1200" dirty="0"/>
            <a:t> okruženja;</a:t>
          </a:r>
          <a:endParaRPr lang="en-US" sz="1800" kern="1200" dirty="0"/>
        </a:p>
      </dsp:txBody>
      <dsp:txXfrm>
        <a:off x="48106" y="186736"/>
        <a:ext cx="10480346" cy="889247"/>
      </dsp:txXfrm>
    </dsp:sp>
    <dsp:sp modelId="{0F970F27-ACE8-442A-BC40-461057F9014C}">
      <dsp:nvSpPr>
        <dsp:cNvPr id="0" name=""/>
        <dsp:cNvSpPr/>
      </dsp:nvSpPr>
      <dsp:spPr>
        <a:xfrm>
          <a:off x="0" y="1175930"/>
          <a:ext cx="10576558" cy="985459"/>
        </a:xfrm>
        <a:prstGeom prst="roundRect">
          <a:avLst/>
        </a:prstGeom>
        <a:solidFill>
          <a:schemeClr val="accent2">
            <a:hueOff val="949978"/>
            <a:satOff val="1083"/>
            <a:lumOff val="17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/>
            <a:t>Sposobnost daljeg (cjeloživotnog) učenja kroz vođeno istraživačko učenje – učenje kroz </a:t>
          </a:r>
          <a:r>
            <a:rPr lang="hr-HR" sz="1800" kern="1200">
              <a:latin typeface="Calibri Light" panose="020F0302020204030204"/>
            </a:rPr>
            <a:t>istraživanje - uz</a:t>
          </a:r>
          <a:r>
            <a:rPr lang="hr-HR" sz="1800" kern="1200"/>
            <a:t> podršku biblioteka.</a:t>
          </a:r>
          <a:endParaRPr lang="en-US" sz="1800" kern="1200"/>
        </a:p>
      </dsp:txBody>
      <dsp:txXfrm>
        <a:off x="48106" y="1224036"/>
        <a:ext cx="10480346" cy="889247"/>
      </dsp:txXfrm>
    </dsp:sp>
    <dsp:sp modelId="{7CA4DB88-832E-49A0-AC08-6D068A1A8C62}">
      <dsp:nvSpPr>
        <dsp:cNvPr id="0" name=""/>
        <dsp:cNvSpPr/>
      </dsp:nvSpPr>
      <dsp:spPr>
        <a:xfrm>
          <a:off x="0" y="2213230"/>
          <a:ext cx="10576558" cy="985459"/>
        </a:xfrm>
        <a:prstGeom prst="roundRect">
          <a:avLst/>
        </a:prstGeom>
        <a:solidFill>
          <a:schemeClr val="accent2">
            <a:hueOff val="1899957"/>
            <a:satOff val="2167"/>
            <a:lumOff val="3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/>
            <a:t>Korištenje digitalnih alata, platformi;</a:t>
          </a:r>
          <a:r>
            <a:rPr lang="hr-HR" sz="1800" kern="1200">
              <a:latin typeface="Calibri Light" panose="020F0302020204030204"/>
            </a:rPr>
            <a:t> razumijevanje prednosti i nedostataka (opasnosti) digitalnog okruženja. Pojačana otpornost na hibridne asimetrične sigurnosne prijetnje. </a:t>
          </a:r>
          <a:endParaRPr lang="en-US" sz="1800" kern="1200" dirty="0"/>
        </a:p>
      </dsp:txBody>
      <dsp:txXfrm>
        <a:off x="48106" y="2261336"/>
        <a:ext cx="10480346" cy="889247"/>
      </dsp:txXfrm>
    </dsp:sp>
    <dsp:sp modelId="{6267DB27-0371-4DC8-A994-2DAB965B293D}">
      <dsp:nvSpPr>
        <dsp:cNvPr id="0" name=""/>
        <dsp:cNvSpPr/>
      </dsp:nvSpPr>
      <dsp:spPr>
        <a:xfrm>
          <a:off x="0" y="3250529"/>
          <a:ext cx="10576558" cy="985459"/>
        </a:xfrm>
        <a:prstGeom prst="roundRect">
          <a:avLst/>
        </a:prstGeom>
        <a:solidFill>
          <a:schemeClr val="accent2">
            <a:hueOff val="2849935"/>
            <a:satOff val="3250"/>
            <a:lumOff val="51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/>
            <a:t>Sposobnost snalaženja u informacijskom izobilju (i neredu); </a:t>
          </a:r>
          <a:r>
            <a:rPr lang="hr-HR" sz="1800" kern="1200">
              <a:latin typeface="Calibri Light" panose="020F0302020204030204"/>
            </a:rPr>
            <a:t>uz</a:t>
          </a:r>
          <a:r>
            <a:rPr lang="hr-HR" sz="1800" kern="1200"/>
            <a:t> podršku biblioteka.</a:t>
          </a:r>
          <a:endParaRPr lang="en-US" sz="1800" kern="1200" dirty="0"/>
        </a:p>
      </dsp:txBody>
      <dsp:txXfrm>
        <a:off x="48106" y="3298635"/>
        <a:ext cx="10480346" cy="889247"/>
      </dsp:txXfrm>
    </dsp:sp>
    <dsp:sp modelId="{8347F194-487C-4CCB-A100-AF55111DFEC1}">
      <dsp:nvSpPr>
        <dsp:cNvPr id="0" name=""/>
        <dsp:cNvSpPr/>
      </dsp:nvSpPr>
      <dsp:spPr>
        <a:xfrm>
          <a:off x="0" y="4287829"/>
          <a:ext cx="10576558" cy="985459"/>
        </a:xfrm>
        <a:prstGeom prst="roundRect">
          <a:avLst/>
        </a:prstGeom>
        <a:solidFill>
          <a:schemeClr val="accent2">
            <a:hueOff val="3799914"/>
            <a:satOff val="4333"/>
            <a:lumOff val="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Stvaranje (pro)aktivnog, kritički i demokratski osnaženog građana, sposobnog da pravi promjene u svojoj oblasti; uz poštivanje informacijske etike; ljudskih prava i sloboda i podržavanje univerzalnog pristupa životu dostojnog čovjeku.</a:t>
          </a:r>
          <a:r>
            <a:rPr lang="hr-HR" sz="1800" kern="1200" dirty="0">
              <a:latin typeface="Calibri Light" panose="020F0302020204030204"/>
            </a:rPr>
            <a:t>  </a:t>
          </a:r>
          <a:endParaRPr lang="en-US" sz="1800" kern="1200"/>
        </a:p>
      </dsp:txBody>
      <dsp:txXfrm>
        <a:off x="48106" y="4335935"/>
        <a:ext cx="10480346" cy="889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2/27/21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658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8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194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953EB-6293-4C96-87DE-B576610E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0B96F-9BA2-4283-9BC8-C0895F4A66CC}" type="datetimeFigureOut">
              <a:rPr lang="hr-HR"/>
              <a:pPr>
                <a:defRPr/>
              </a:pPr>
              <a:t>27.02.2021.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3F55B-6CF9-486B-827A-B93AC03E4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A7312-1D09-4D8D-9323-35549ABC8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19BE0-37FD-4D76-BEDF-69B752C2C34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24963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7D8FB-9BC4-4CA2-B015-613E71CB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97DF8-2650-4392-8029-65251F4858E5}" type="datetimeFigureOut">
              <a:rPr lang="hr-HR"/>
              <a:pPr>
                <a:defRPr/>
              </a:pPr>
              <a:t>27.02.2021.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7D3D-20B0-49BE-8ABE-4781C4713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91381-B368-489F-BFF2-4FBA3A6D5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F640A-2A64-4F2D-BBCC-C8A9EC8E7DB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11963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5CF2C-5872-4656-86E3-04B9408D5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3690F-506D-48E9-8C88-90A5BACBE5D9}" type="datetimeFigureOut">
              <a:rPr lang="hr-HR"/>
              <a:pPr>
                <a:defRPr/>
              </a:pPr>
              <a:t>27.02.2021.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D8976-D2B7-4AB0-BA06-6FB36C66D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7FFF3-8E51-4D53-B207-DC2AD2045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F490E-84BD-4344-B79E-B8628974F04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602175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94D8EF-E772-4E8A-B272-381A438B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0EF03-7528-447C-87B4-47A8BFF29D0F}" type="datetimeFigureOut">
              <a:rPr lang="hr-HR"/>
              <a:pPr>
                <a:defRPr/>
              </a:pPr>
              <a:t>27.02.2021.</a:t>
            </a:fld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835EEB-4F97-45AF-B061-29FC6A5A7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990534-73E9-4B0F-99B1-7CFBB50D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FE436-7BCC-481D-8730-30B03523E2C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05389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ABBA1D9-C121-4DA5-A8FE-CA97DDA8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6DB5E-D817-4A4C-83B4-C67FFA2A3631}" type="datetimeFigureOut">
              <a:rPr lang="hr-HR"/>
              <a:pPr>
                <a:defRPr/>
              </a:pPr>
              <a:t>27.02.2021.</a:t>
            </a:fld>
            <a:endParaRPr lang="hr-H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C566686-5208-4C97-904B-0927C3AD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209D10-D5D6-4697-8BEF-C0AA7DD8A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2B0B7-4CED-4642-9A01-F057146EE11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63962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7ADA061-E0AE-46CA-9712-77B0E7947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B8B28-A771-41FB-9669-92D86914FCE3}" type="datetimeFigureOut">
              <a:rPr lang="hr-HR"/>
              <a:pPr>
                <a:defRPr/>
              </a:pPr>
              <a:t>27.02.2021.</a:t>
            </a:fld>
            <a:endParaRPr lang="hr-H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3AAF1B-83F7-4C15-B8C1-B89CE5AD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516BF5-B739-4574-9822-8480E56A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33E25-3ACB-4E5D-9EDD-979F8D6016F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4532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4FBAFD5-B90D-4B82-A514-C362D97F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1AB8A-2738-41DB-9795-6EF6B335FB8E}" type="datetimeFigureOut">
              <a:rPr lang="hr-HR"/>
              <a:pPr>
                <a:defRPr/>
              </a:pPr>
              <a:t>27.02.2021.</a:t>
            </a:fld>
            <a:endParaRPr lang="hr-H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F53090D-ABAB-4E17-ABF9-CE76E28A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2DF9C1-DA78-4EBC-9E0E-B66D3A2E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F8204-5570-402A-95D0-19326AB5FFD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73445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F49A9C-8127-4B6C-BC20-35C1C9800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B419C-FBB7-4466-A53C-FFD456D8E15F}" type="datetimeFigureOut">
              <a:rPr lang="hr-HR"/>
              <a:pPr>
                <a:defRPr/>
              </a:pPr>
              <a:t>27.02.2021.</a:t>
            </a:fld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15C995-9F0D-4A00-B201-68CCB43F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78E519-7357-4077-AF32-5D55A280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813F8-560C-474E-A00F-78797B5EDC3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2674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93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F24A53-D971-44EB-BDF1-C4EFAE80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9B52F-634D-4324-B7B5-5DBE35732C63}" type="datetimeFigureOut">
              <a:rPr lang="hr-HR"/>
              <a:pPr>
                <a:defRPr/>
              </a:pPr>
              <a:t>27.02.2021.</a:t>
            </a:fld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2C1A86-CE61-43B0-87C6-7C783FAE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EFCE58-EEE0-46FD-8B93-80CB064E7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B9E54-F5D7-40A1-B83F-4DAC7601B6C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82902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EDED9-8A20-4199-96F3-EB555132B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21E9C-500E-4E83-895D-A7833B95ACF2}" type="datetimeFigureOut">
              <a:rPr lang="hr-HR"/>
              <a:pPr>
                <a:defRPr/>
              </a:pPr>
              <a:t>27.02.2021.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319F4-C1EF-4220-89A2-B3A8977BD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83849-2A5A-4158-B41D-3B66EC4FC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878FF-F97F-4247-AAAF-756A3F93B43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83817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9433D-61E9-4E19-B25C-E0857C063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92A54-E960-4576-A8AD-205856437777}" type="datetimeFigureOut">
              <a:rPr lang="hr-HR"/>
              <a:pPr>
                <a:defRPr/>
              </a:pPr>
              <a:t>27.02.2021.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AF475-D494-49E4-A027-F05346D6D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8EC9B-707D-4D1B-8EA4-633EF78C4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50882-4BC3-4D83-AFDC-56186EC1498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3654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5B40EEE-0F35-404F-A62E-04101A530126}" type="datetimeFigureOut">
              <a:rPr lang="hr-HR" smtClean="0"/>
              <a:t>27.02.2021.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B1167FFA-55FF-49DC-8FDF-1892BB9B44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3189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0EEE-0F35-404F-A62E-04101A530126}" type="datetimeFigureOut">
              <a:rPr lang="hr-HR" smtClean="0"/>
              <a:t>27.02.2021.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67FFA-55FF-49DC-8FDF-1892BB9B44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2939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0EEE-0F35-404F-A62E-04101A530126}" type="datetimeFigureOut">
              <a:rPr lang="hr-HR" smtClean="0"/>
              <a:t>27.02.2021.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67FFA-55FF-49DC-8FDF-1892BB9B44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6678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0EEE-0F35-404F-A62E-04101A530126}" type="datetimeFigureOut">
              <a:rPr lang="hr-HR" smtClean="0"/>
              <a:t>27.02.2021.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67FFA-55FF-49DC-8FDF-1892BB9B44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6775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0EEE-0F35-404F-A62E-04101A530126}" type="datetimeFigureOut">
              <a:rPr lang="hr-HR" smtClean="0"/>
              <a:t>27.02.2021.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67FFA-55FF-49DC-8FDF-1892BB9B44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7053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0EEE-0F35-404F-A62E-04101A530126}" type="datetimeFigureOut">
              <a:rPr lang="hr-HR" smtClean="0"/>
              <a:t>27.02.2021.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67FFA-55FF-49DC-8FDF-1892BB9B44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0502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0EEE-0F35-404F-A62E-04101A530126}" type="datetimeFigureOut">
              <a:rPr lang="hr-HR" smtClean="0"/>
              <a:t>27.02.2021.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67FFA-55FF-49DC-8FDF-1892BB9B44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3051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880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0EEE-0F35-404F-A62E-04101A530126}" type="datetimeFigureOut">
              <a:rPr lang="hr-HR" smtClean="0"/>
              <a:t>27.02.2021.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1167FFA-55FF-49DC-8FDF-1892BB9B44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6395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5B40EEE-0F35-404F-A62E-04101A530126}" type="datetimeFigureOut">
              <a:rPr lang="hr-HR" smtClean="0"/>
              <a:t>27.02.2021.</a:t>
            </a:fld>
            <a:endParaRPr lang="hr-H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hr-H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B1167FFA-55FF-49DC-8FDF-1892BB9B44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8655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0EEE-0F35-404F-A62E-04101A530126}" type="datetimeFigureOut">
              <a:rPr lang="hr-HR" smtClean="0"/>
              <a:t>27.02.2021.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67FFA-55FF-49DC-8FDF-1892BB9B44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1422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0EEE-0F35-404F-A62E-04101A530126}" type="datetimeFigureOut">
              <a:rPr lang="hr-HR" smtClean="0"/>
              <a:t>27.02.2021.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67FFA-55FF-49DC-8FDF-1892BB9B44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539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569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446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10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2/27/21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581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70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5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3B998B3-3235-4ED1-8D6A-5236D7A414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  <a:endParaRPr lang="hr-HR" altLang="sr-Latn-R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21665F-3E73-48AF-B518-BF11914AC7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  <a:endParaRPr lang="hr-HR" alt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2FCB0-12FD-4DBF-B607-9C1EEADDF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815180-71A8-4D38-A457-AC0CBF503400}" type="datetimeFigureOut">
              <a:rPr lang="hr-HR"/>
              <a:pPr>
                <a:defRPr/>
              </a:pPr>
              <a:t>27.02.2021.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3788B-A2F9-4D00-9604-9DA8C3917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493A-E93F-4C93-897E-080FB1C1A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FAD522C-C96A-479B-9B7B-B1EB4120F31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5B40EEE-0F35-404F-A62E-04101A530126}" type="datetimeFigureOut">
              <a:rPr lang="hr-HR" smtClean="0"/>
              <a:t>27.02.2021.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B1167FFA-55FF-49DC-8FDF-1892BB9B44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740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E24FC-31BA-2F45-B43A-2FA1EAD64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674" y="1910443"/>
            <a:ext cx="8239030" cy="2165682"/>
          </a:xfrm>
        </p:spPr>
        <p:txBody>
          <a:bodyPr>
            <a:normAutofit fontScale="90000"/>
          </a:bodyPr>
          <a:lstStyle/>
          <a:p>
            <a:r>
              <a:rPr lang="en-US" sz="3700" dirty="0" err="1">
                <a:ea typeface="+mj-lt"/>
                <a:cs typeface="+mj-lt"/>
              </a:rPr>
              <a:t>Univerzitet</a:t>
            </a:r>
            <a:r>
              <a:rPr lang="en-US" sz="3700" dirty="0">
                <a:ea typeface="+mj-lt"/>
                <a:cs typeface="+mj-lt"/>
              </a:rPr>
              <a:t> u </a:t>
            </a:r>
            <a:r>
              <a:rPr lang="en-US" sz="3700" dirty="0" err="1">
                <a:ea typeface="+mj-lt"/>
                <a:cs typeface="+mj-lt"/>
              </a:rPr>
              <a:t>Sarajevu</a:t>
            </a:r>
            <a:r>
              <a:rPr lang="en-US" sz="3700" dirty="0">
                <a:ea typeface="+mj-lt"/>
                <a:cs typeface="+mj-lt"/>
              </a:rPr>
              <a:t> 26.02.2021.       </a:t>
            </a:r>
            <a:br>
              <a:rPr lang="en-US" sz="3700" dirty="0">
                <a:ea typeface="+mj-lt"/>
                <a:cs typeface="+mj-lt"/>
              </a:rPr>
            </a:br>
            <a:br>
              <a:rPr lang="en-US" sz="3700" dirty="0">
                <a:ea typeface="+mj-lt"/>
                <a:cs typeface="+mj-lt"/>
              </a:rPr>
            </a:br>
            <a:r>
              <a:rPr lang="en-US" sz="4400" dirty="0">
                <a:solidFill>
                  <a:schemeClr val="tx1"/>
                </a:solidFill>
                <a:ea typeface="+mj-lt"/>
                <a:cs typeface="+mj-lt"/>
              </a:rPr>
              <a:t>PRAKSOTEKA VIII: </a:t>
            </a:r>
            <a:br>
              <a:rPr lang="hr-HR" sz="4400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en-US" sz="4400" dirty="0">
                <a:solidFill>
                  <a:schemeClr val="tx1"/>
                </a:solidFill>
                <a:ea typeface="+mj-lt"/>
                <a:cs typeface="+mj-lt"/>
              </a:rPr>
              <a:t>"</a:t>
            </a:r>
            <a:r>
              <a:rPr lang="en-US" sz="4400" dirty="0" err="1">
                <a:solidFill>
                  <a:schemeClr val="tx1"/>
                </a:solidFill>
                <a:ea typeface="+mj-lt"/>
                <a:cs typeface="+mj-lt"/>
              </a:rPr>
              <a:t>Medijska</a:t>
            </a:r>
            <a:r>
              <a:rPr lang="en-US" sz="44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4400" dirty="0" err="1">
                <a:solidFill>
                  <a:schemeClr val="tx1"/>
                </a:solidFill>
                <a:ea typeface="+mj-lt"/>
                <a:cs typeface="+mj-lt"/>
              </a:rPr>
              <a:t>i</a:t>
            </a:r>
            <a:r>
              <a:rPr lang="en-US" sz="44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4400" dirty="0" err="1">
                <a:solidFill>
                  <a:schemeClr val="tx1"/>
                </a:solidFill>
                <a:ea typeface="+mj-lt"/>
                <a:cs typeface="+mj-lt"/>
              </a:rPr>
              <a:t>informacijska</a:t>
            </a:r>
            <a:r>
              <a:rPr lang="en-US" sz="44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4400" dirty="0" err="1">
                <a:solidFill>
                  <a:schemeClr val="tx1"/>
                </a:solidFill>
                <a:ea typeface="+mj-lt"/>
                <a:cs typeface="+mj-lt"/>
              </a:rPr>
              <a:t>pismenost</a:t>
            </a:r>
            <a:r>
              <a:rPr lang="en-US" sz="44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br>
              <a:rPr lang="hr-HR" sz="4400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en-US" sz="4400" dirty="0">
                <a:solidFill>
                  <a:schemeClr val="tx1"/>
                </a:solidFill>
                <a:ea typeface="+mj-lt"/>
                <a:cs typeface="+mj-lt"/>
              </a:rPr>
              <a:t>u </a:t>
            </a:r>
            <a:r>
              <a:rPr lang="en-US" sz="4400" dirty="0" err="1">
                <a:solidFill>
                  <a:schemeClr val="tx1"/>
                </a:solidFill>
                <a:ea typeface="+mj-lt"/>
                <a:cs typeface="+mj-lt"/>
              </a:rPr>
              <a:t>prostoru</a:t>
            </a:r>
            <a:r>
              <a:rPr lang="en-US" sz="44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4400" dirty="0" err="1">
                <a:solidFill>
                  <a:schemeClr val="tx1"/>
                </a:solidFill>
                <a:ea typeface="+mj-lt"/>
                <a:cs typeface="+mj-lt"/>
              </a:rPr>
              <a:t>visokog</a:t>
            </a:r>
            <a:r>
              <a:rPr lang="en-US" sz="44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4400" dirty="0" err="1">
                <a:solidFill>
                  <a:schemeClr val="tx1"/>
                </a:solidFill>
                <a:ea typeface="+mj-lt"/>
                <a:cs typeface="+mj-lt"/>
              </a:rPr>
              <a:t>obrazovanja</a:t>
            </a:r>
            <a:r>
              <a:rPr lang="en-US" sz="4400" dirty="0">
                <a:solidFill>
                  <a:schemeClr val="tx1"/>
                </a:solidFill>
                <a:ea typeface="+mj-lt"/>
                <a:cs typeface="+mj-lt"/>
              </a:rPr>
              <a:t>"</a:t>
            </a:r>
            <a:endParaRPr lang="en-US" sz="3700">
              <a:solidFill>
                <a:schemeClr val="tx1"/>
              </a:solidFill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4D41C6-2262-6849-8539-93F575A9A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7844" y="4962633"/>
            <a:ext cx="5414125" cy="11967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BA" sz="3200" dirty="0">
                <a:cs typeface="Calibri"/>
              </a:rPr>
              <a:t>Doc.dr. Emir Vajzović</a:t>
            </a:r>
            <a:endParaRPr lang="en-US" sz="3200" dirty="0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8BE0136E-7157-40AD-B35F-833585AB1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466" y="172267"/>
            <a:ext cx="3262756" cy="1105417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D6D47D7-440F-4626-9FC0-FBA6BDA02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33" y="136983"/>
            <a:ext cx="1708921" cy="1708921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51F78D24-D402-4FEA-AE37-0F3938BA2F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01" t="18458"/>
          <a:stretch/>
        </p:blipFill>
        <p:spPr>
          <a:xfrm>
            <a:off x="27202" y="5541759"/>
            <a:ext cx="2908533" cy="130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98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0D2493-083B-7D4D-9B03-08878DB0D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68" y="986731"/>
            <a:ext cx="2988265" cy="4984578"/>
          </a:xfrm>
        </p:spPr>
        <p:txBody>
          <a:bodyPr>
            <a:normAutofit/>
          </a:bodyPr>
          <a:lstStyle/>
          <a:p>
            <a:r>
              <a:rPr lang="en-GB" sz="4400">
                <a:solidFill>
                  <a:srgbClr val="FFFFFF"/>
                </a:solidFill>
              </a:rPr>
              <a:t>Do </a:t>
            </a:r>
            <a:r>
              <a:rPr lang="en-GB" sz="4400" dirty="0" err="1">
                <a:solidFill>
                  <a:srgbClr val="FFFFFF"/>
                </a:solidFill>
              </a:rPr>
              <a:t>sada</a:t>
            </a:r>
            <a:r>
              <a:rPr lang="en-GB" sz="4400">
                <a:solidFill>
                  <a:srgbClr val="FFFFFF"/>
                </a:solidFill>
              </a:rPr>
              <a:t> </a:t>
            </a:r>
            <a:r>
              <a:rPr lang="en-GB" sz="4400" dirty="0" err="1">
                <a:solidFill>
                  <a:srgbClr val="FFFFFF"/>
                </a:solidFill>
              </a:rPr>
              <a:t>urađeno</a:t>
            </a:r>
            <a:r>
              <a:rPr lang="en-GB" sz="4400">
                <a:solidFill>
                  <a:srgbClr val="FFFFFF"/>
                </a:solidFill>
              </a:rPr>
              <a:t> </a:t>
            </a:r>
            <a:r>
              <a:rPr lang="en-GB" sz="4400" dirty="0" err="1">
                <a:solidFill>
                  <a:srgbClr val="FFFFFF"/>
                </a:solidFill>
              </a:rPr>
              <a:t>na</a:t>
            </a:r>
            <a:r>
              <a:rPr lang="en-GB" sz="4400">
                <a:solidFill>
                  <a:srgbClr val="FFFFFF"/>
                </a:solidFill>
              </a:rPr>
              <a:t> </a:t>
            </a:r>
            <a:r>
              <a:rPr lang="en-GB" sz="4400" dirty="0" err="1">
                <a:solidFill>
                  <a:srgbClr val="FFFFFF"/>
                </a:solidFill>
              </a:rPr>
              <a:t>strateškom</a:t>
            </a:r>
            <a:r>
              <a:rPr lang="en-GB" sz="4400">
                <a:solidFill>
                  <a:srgbClr val="FFFFFF"/>
                </a:solidFill>
              </a:rPr>
              <a:t> </a:t>
            </a:r>
            <a:r>
              <a:rPr lang="en-GB" sz="4400" dirty="0" err="1">
                <a:solidFill>
                  <a:srgbClr val="FFFFFF"/>
                </a:solidFill>
              </a:rPr>
              <a:t>razvoju</a:t>
            </a:r>
            <a:r>
              <a:rPr lang="en-GB" sz="4400">
                <a:solidFill>
                  <a:srgbClr val="FFFFFF"/>
                </a:solidFill>
              </a:rPr>
              <a:t> </a:t>
            </a:r>
            <a:r>
              <a:rPr lang="en-GB" sz="4400" dirty="0" err="1">
                <a:solidFill>
                  <a:srgbClr val="FFFFFF"/>
                </a:solidFill>
              </a:rPr>
              <a:t>i</a:t>
            </a:r>
            <a:r>
              <a:rPr lang="en-GB" sz="4400">
                <a:solidFill>
                  <a:srgbClr val="FFFFFF"/>
                </a:solidFill>
              </a:rPr>
              <a:t> </a:t>
            </a:r>
            <a:r>
              <a:rPr lang="en-GB" sz="4400" dirty="0" err="1">
                <a:solidFill>
                  <a:srgbClr val="FFFFFF"/>
                </a:solidFill>
              </a:rPr>
              <a:t>integraciji</a:t>
            </a:r>
            <a:r>
              <a:rPr lang="en-GB" sz="4400">
                <a:solidFill>
                  <a:srgbClr val="FFFFFF"/>
                </a:solidFill>
              </a:rPr>
              <a:t> MIP u </a:t>
            </a:r>
            <a:r>
              <a:rPr lang="en-GB" sz="4400" dirty="0" err="1">
                <a:solidFill>
                  <a:srgbClr val="FFFFFF"/>
                </a:solidFill>
              </a:rPr>
              <a:t>obrazovne</a:t>
            </a:r>
            <a:r>
              <a:rPr lang="en-GB" sz="4400">
                <a:solidFill>
                  <a:srgbClr val="FFFFFF"/>
                </a:solidFill>
              </a:rPr>
              <a:t> </a:t>
            </a:r>
            <a:r>
              <a:rPr lang="en-GB" sz="4400" dirty="0" err="1">
                <a:solidFill>
                  <a:srgbClr val="FFFFFF"/>
                </a:solidFill>
              </a:rPr>
              <a:t>sisteme</a:t>
            </a:r>
            <a:endParaRPr lang="en-BA" sz="44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6FCA-F193-4C41-8CDF-C266E2911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200" y="0"/>
            <a:ext cx="8854916" cy="6858000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hr-HR" sz="1600" b="1" dirty="0"/>
              <a:t>2017:</a:t>
            </a:r>
            <a:endParaRPr lang="hr-HR" sz="1600" b="1" dirty="0">
              <a:cs typeface="Calibri Light"/>
            </a:endParaRPr>
          </a:p>
          <a:p>
            <a:pPr marL="347345" lvl="1">
              <a:buFont typeface="Courier New" panose="02070309020205020404" pitchFamily="49" charset="0"/>
              <a:buChar char="o"/>
            </a:pPr>
            <a:r>
              <a:rPr lang="hr-HR" sz="1600" dirty="0"/>
              <a:t>Naučnoistraživački rad, akademska izvrsnost i multidisciplinarni pristup zasnovan na UNESCO konceptu MIP-a. </a:t>
            </a:r>
            <a:endParaRPr lang="hr-HR" sz="1600" dirty="0">
              <a:cs typeface="Calibri Light"/>
            </a:endParaRPr>
          </a:p>
          <a:p>
            <a:r>
              <a:rPr lang="hr-HR" sz="1600" b="1" dirty="0"/>
              <a:t>2018: </a:t>
            </a:r>
            <a:endParaRPr lang="hr-HR" sz="1600" b="1" dirty="0">
              <a:cs typeface="Calibri Light"/>
            </a:endParaRPr>
          </a:p>
          <a:p>
            <a:pPr marL="347345" lvl="1">
              <a:buFont typeface="Courier New" panose="02070309020205020404" pitchFamily="49" charset="0"/>
              <a:buChar char="o"/>
            </a:pPr>
            <a:r>
              <a:rPr lang="hr-HR" sz="1600" dirty="0"/>
              <a:t>Konsultacija o politikama i strategijama medijske i informacijske pismenosti u Bosni i Hercegovini;</a:t>
            </a:r>
            <a:endParaRPr lang="hr-HR" sz="1600" dirty="0">
              <a:cs typeface="Calibri Light"/>
            </a:endParaRPr>
          </a:p>
          <a:p>
            <a:pPr marL="347345" lvl="1">
              <a:buFont typeface="Courier New" panose="02070309020205020404" pitchFamily="49" charset="0"/>
              <a:buChar char="o"/>
            </a:pPr>
            <a:r>
              <a:rPr lang="hr-HR" sz="1600" dirty="0"/>
              <a:t>Pozicijska studija</a:t>
            </a:r>
            <a:endParaRPr lang="hr-HR" sz="1600" dirty="0">
              <a:cs typeface="Calibri Light"/>
            </a:endParaRPr>
          </a:p>
          <a:p>
            <a:pPr marL="347345" lvl="1">
              <a:buFont typeface="Courier New" panose="02070309020205020404" pitchFamily="49" charset="0"/>
              <a:buChar char="o"/>
            </a:pPr>
            <a:r>
              <a:rPr lang="hr-HR" sz="1600" dirty="0"/>
              <a:t>Pregledna studija o medijskoj i informacijskoj pismenosti u Bosni i Hercegovini </a:t>
            </a:r>
            <a:endParaRPr lang="hr-HR" sz="1600" dirty="0">
              <a:cs typeface="Calibri Light"/>
            </a:endParaRPr>
          </a:p>
          <a:p>
            <a:pPr marL="347345" lvl="1">
              <a:buFont typeface="Courier New" panose="02070309020205020404" pitchFamily="49" charset="0"/>
              <a:buChar char="o"/>
            </a:pPr>
            <a:r>
              <a:rPr lang="hr-HR" sz="1600" dirty="0"/>
              <a:t>Održane radionice/sastanci u Sarajevu, Mostaru i Banjaluci.</a:t>
            </a:r>
            <a:endParaRPr lang="hr-HR" sz="1600" dirty="0">
              <a:cs typeface="Calibri Light"/>
            </a:endParaRPr>
          </a:p>
          <a:p>
            <a:pPr marL="347345" lvl="1">
              <a:buFont typeface="Courier New" panose="02070309020205020404" pitchFamily="49" charset="0"/>
              <a:buChar char="o"/>
            </a:pPr>
            <a:r>
              <a:rPr lang="hr-HR" sz="1600" dirty="0"/>
              <a:t>Saradnja UNSA (FF I FPN), UNBL, UNIS, SUM.</a:t>
            </a:r>
            <a:endParaRPr lang="hr-HR" sz="1600" dirty="0">
              <a:cs typeface="Calibri Light"/>
            </a:endParaRPr>
          </a:p>
          <a:p>
            <a:pPr marL="91440" lvl="1" indent="-91440">
              <a:spcBef>
                <a:spcPts val="1300"/>
              </a:spcBef>
            </a:pPr>
            <a:r>
              <a:rPr lang="hr-HR" sz="1600" b="1" dirty="0"/>
              <a:t>2019: </a:t>
            </a:r>
            <a:endParaRPr lang="hr-HR" sz="1600" b="1" dirty="0">
              <a:cs typeface="Calibri Light"/>
            </a:endParaRPr>
          </a:p>
          <a:p>
            <a:pPr marL="347345" lvl="1">
              <a:buFont typeface="Courier New" panose="02070309020205020404" pitchFamily="49" charset="0"/>
              <a:buChar char="o"/>
            </a:pPr>
            <a:r>
              <a:rPr lang="hr-HR" sz="1600" dirty="0"/>
              <a:t>Deklaracije o značaju medijske i informacijske pismenosti u Bosni i Hercegovini (usvojene 28.01.2019. godine), </a:t>
            </a:r>
            <a:endParaRPr lang="hr-HR" sz="1600" dirty="0">
              <a:cs typeface="Calibri Light"/>
            </a:endParaRPr>
          </a:p>
          <a:p>
            <a:pPr marL="347345" lvl="1">
              <a:buFont typeface="Courier New" panose="02070309020205020404" pitchFamily="49" charset="0"/>
              <a:buChar char="o"/>
            </a:pPr>
            <a:r>
              <a:rPr lang="hr-HR" sz="1600" dirty="0"/>
              <a:t>radionice u Bosni i Hercegovini iz šire oblasti medijske i informacijske pismenosti (ukupno 22 radionice), </a:t>
            </a:r>
            <a:endParaRPr lang="hr-HR" sz="1600" dirty="0">
              <a:cs typeface="Calibri Light"/>
            </a:endParaRPr>
          </a:p>
          <a:p>
            <a:pPr marL="347345" lvl="1">
              <a:buFont typeface="Courier New" panose="02070309020205020404" pitchFamily="49" charset="0"/>
              <a:buChar char="o"/>
            </a:pPr>
            <a:r>
              <a:rPr lang="hr-HR" sz="1600" dirty="0"/>
              <a:t>Istraživanja o kompetencijama nastavnika, bibliotekara, roditelja i djece u Bosni i Hercegovini.</a:t>
            </a:r>
            <a:endParaRPr lang="hr-HR" sz="1600" dirty="0">
              <a:cs typeface="Calibri Light"/>
            </a:endParaRPr>
          </a:p>
          <a:p>
            <a:pPr marL="347345" lvl="1">
              <a:buFont typeface="Courier New" panose="02070309020205020404" pitchFamily="49" charset="0"/>
              <a:buChar char="o"/>
            </a:pPr>
            <a:r>
              <a:rPr lang="hr-HR" sz="1600" b="1" dirty="0"/>
              <a:t>Predmet: Medijska i informacijska pismenost na FPN i FF UNSA (u skladu sa UNESCO konceptom).</a:t>
            </a:r>
            <a:endParaRPr lang="hr-HR" sz="1600" b="1" dirty="0">
              <a:cs typeface="Calibri Light"/>
            </a:endParaRPr>
          </a:p>
          <a:p>
            <a:pPr marL="91440" lvl="1" indent="-91440">
              <a:spcBef>
                <a:spcPts val="1300"/>
              </a:spcBef>
            </a:pPr>
            <a:r>
              <a:rPr lang="hr-HR" sz="1600" b="1" dirty="0"/>
              <a:t>2020: 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Courier New"/>
              <a:buChar char="o"/>
            </a:pPr>
            <a:r>
              <a:rPr lang="hr-HR" sz="1600" dirty="0"/>
              <a:t>Politike, studije</a:t>
            </a:r>
            <a:endParaRPr lang="hr-HR" sz="1600" dirty="0">
              <a:cs typeface="Calibri Light" panose="020F0302020204030204"/>
            </a:endParaRP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Courier New"/>
              <a:buChar char="o"/>
            </a:pPr>
            <a:r>
              <a:rPr lang="hr-HR" sz="1600" dirty="0"/>
              <a:t>Regionalna suradnja (Srbija, Crna Gora, BiH)</a:t>
            </a:r>
            <a:endParaRPr lang="hr-HR" sz="1600" dirty="0">
              <a:cs typeface="Calibri Light" panose="020F0302020204030204"/>
            </a:endParaRP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Courier New"/>
              <a:buChar char="o"/>
            </a:pPr>
            <a:r>
              <a:rPr lang="hr-HR" sz="1600" dirty="0"/>
              <a:t>Piloti u OŠ</a:t>
            </a:r>
            <a:endParaRPr lang="hr-HR" sz="1600" dirty="0">
              <a:cs typeface="Calibri Light" panose="020F0302020204030204"/>
            </a:endParaRP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Courier New" pitchFamily="34" charset="0"/>
              <a:buChar char="o"/>
            </a:pPr>
            <a:r>
              <a:rPr lang="hr-HR" sz="1600" dirty="0">
                <a:cs typeface="Calibri Light" panose="020F0302020204030204"/>
              </a:rPr>
              <a:t>Knjige: MIP: Istraživanje i razvoj; MIP: Dizajn učenja za digitalno doba; Regionalna perspektiva MIP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Courier New" pitchFamily="34" charset="0"/>
              <a:buChar char="o"/>
            </a:pPr>
            <a:r>
              <a:rPr lang="hr-HR" sz="1600" dirty="0">
                <a:cs typeface="Calibri Light" panose="020F0302020204030204"/>
              </a:rPr>
              <a:t>MIP MOOC UNSA</a:t>
            </a:r>
          </a:p>
          <a:p>
            <a:pPr marL="91440" lvl="1" indent="-91440">
              <a:spcBef>
                <a:spcPts val="1300"/>
              </a:spcBef>
            </a:pPr>
            <a:r>
              <a:rPr lang="hr-HR" sz="1600" b="1" dirty="0"/>
              <a:t>2021: 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hr-HR" sz="1600" dirty="0">
                <a:cs typeface="Calibri Light" panose="020F0302020204030204"/>
              </a:rPr>
              <a:t>Strategija medijske i informacijske pismenosti.</a:t>
            </a:r>
          </a:p>
        </p:txBody>
      </p:sp>
    </p:spTree>
    <p:extLst>
      <p:ext uri="{BB962C8B-B14F-4D97-AF65-F5344CB8AC3E}">
        <p14:creationId xmlns:p14="http://schemas.microsoft.com/office/powerpoint/2010/main" val="3172000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0F2DE27-1297-4129-8109-8A8F621F6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E3576CE-E327-4733-A289-BEFB35F75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EF2E2475-8B34-4000-B8B4-D1C0480EA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AFF0158B-67CA-4E5D-82E9-032946005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E791B238-571A-4C82-9B16-63D94A891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70F10DD1-A998-4B23-8C15-31B7FD35E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AE6BBC61-DC1C-44DA-9B00-6F69CE21D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906CAA79-7669-426E-AB78-3E141D475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DA6EE275-29A0-4962-AFA6-FAD32DF50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2">
              <a:extLst>
                <a:ext uri="{FF2B5EF4-FFF2-40B4-BE49-F238E27FC236}">
                  <a16:creationId xmlns:a16="http://schemas.microsoft.com/office/drawing/2014/main" id="{2274EE13-0D62-4489-9B61-C616736FA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id="{471730B6-C7FB-45ED-BCC5-40FD45BF2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id="{D6FE80FB-C4EF-4D79-9559-D63549F14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C9CBAF19-21AE-40E8-8965-D5E6042F2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EBA99019-E134-4FD1-9B9C-5F2DCAAA9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00B654CA-DF8B-44BB-BF62-5B028D522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id="{32411C03-987B-42CB-833D-E31A27901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5F9F126A-997B-4B39-8984-6563BA5D7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49617DFE-E17F-4F67-9D22-C41979392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E5441641-3AA6-42CE-8E3B-D39246DDE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2">
              <a:extLst>
                <a:ext uri="{FF2B5EF4-FFF2-40B4-BE49-F238E27FC236}">
                  <a16:creationId xmlns:a16="http://schemas.microsoft.com/office/drawing/2014/main" id="{6A578EBB-B60C-404B-B968-F9D46DC8B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3">
              <a:extLst>
                <a:ext uri="{FF2B5EF4-FFF2-40B4-BE49-F238E27FC236}">
                  <a16:creationId xmlns:a16="http://schemas.microsoft.com/office/drawing/2014/main" id="{6A6D1E40-DD2C-4558-954C-47EC7417E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4">
              <a:extLst>
                <a:ext uri="{FF2B5EF4-FFF2-40B4-BE49-F238E27FC236}">
                  <a16:creationId xmlns:a16="http://schemas.microsoft.com/office/drawing/2014/main" id="{6C40FCAF-C578-4360-9094-9F66028B7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5">
              <a:extLst>
                <a:ext uri="{FF2B5EF4-FFF2-40B4-BE49-F238E27FC236}">
                  <a16:creationId xmlns:a16="http://schemas.microsoft.com/office/drawing/2014/main" id="{63EAC42D-DC17-4FCB-B8F4-6AFBDA29C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98" name="Naslov 1">
            <a:extLst>
              <a:ext uri="{FF2B5EF4-FFF2-40B4-BE49-F238E27FC236}">
                <a16:creationId xmlns:a16="http://schemas.microsoft.com/office/drawing/2014/main" id="{8F8045E6-D6E1-463A-B8E0-A088133438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bs-Latn-BA" altLang="sr-Latn-R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sada urađeno na strateškom razvoju i integraciji MIP</a:t>
            </a:r>
          </a:p>
        </p:txBody>
      </p:sp>
      <p:graphicFrame>
        <p:nvGraphicFramePr>
          <p:cNvPr id="4101" name="Čuvar mjesta sadržaja 2">
            <a:extLst>
              <a:ext uri="{FF2B5EF4-FFF2-40B4-BE49-F238E27FC236}">
                <a16:creationId xmlns:a16="http://schemas.microsoft.com/office/drawing/2014/main" id="{26FFAB49-459B-4C77-B35A-6EBB3DD87E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6419844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5158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">
            <a:extLst>
              <a:ext uri="{FF2B5EF4-FFF2-40B4-BE49-F238E27FC236}">
                <a16:creationId xmlns:a16="http://schemas.microsoft.com/office/drawing/2014/main" id="{2607EBA0-BFA0-4136-9D35-BC89DDD1B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13" y="3672217"/>
            <a:ext cx="6326127" cy="285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>
            <a:extLst>
              <a:ext uri="{FF2B5EF4-FFF2-40B4-BE49-F238E27FC236}">
                <a16:creationId xmlns:a16="http://schemas.microsoft.com/office/drawing/2014/main" id="{B7D5050C-57CF-42BF-9133-E75AEFC36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260" y="417813"/>
            <a:ext cx="6842184" cy="310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F7554E8-9B31-43F9-95F9-1EDEBD78A9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113" y="1639888"/>
            <a:ext cx="3057525" cy="4505325"/>
          </a:xfrm>
          <a:noFill/>
        </p:spPr>
      </p:pic>
      <p:pic>
        <p:nvPicPr>
          <p:cNvPr id="5125" name="Picture 3">
            <a:extLst>
              <a:ext uri="{FF2B5EF4-FFF2-40B4-BE49-F238E27FC236}">
                <a16:creationId xmlns:a16="http://schemas.microsoft.com/office/drawing/2014/main" id="{FA11BD1D-EDA8-4CCD-9AC9-8E8244C96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722" y="1263382"/>
            <a:ext cx="4439278" cy="171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>
            <a:extLst>
              <a:ext uri="{FF2B5EF4-FFF2-40B4-BE49-F238E27FC236}">
                <a16:creationId xmlns:a16="http://schemas.microsoft.com/office/drawing/2014/main" id="{FB517DDD-32E7-4345-8789-EEB0ECC3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270" y="3794604"/>
            <a:ext cx="302101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68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FAA0-CF90-4A4F-816E-15DC77142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MIP MOOC UNSA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049B-6C2F-4D44-87F4-34F681623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09" y="387927"/>
            <a:ext cx="6597411" cy="5663881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Masivni otvoreni online kurs iz medijske i informacijske pismenosti, tj. </a:t>
            </a:r>
          </a:p>
          <a:p>
            <a:pPr marL="0" indent="0">
              <a:buNone/>
            </a:pPr>
            <a:r>
              <a:rPr lang="hr-HR" dirty="0"/>
              <a:t>PROGRAM CJELOŽIVOTNOG UČENJA:</a:t>
            </a:r>
          </a:p>
          <a:p>
            <a:pPr marL="0" indent="0">
              <a:buNone/>
            </a:pPr>
            <a:r>
              <a:rPr lang="hr-HR" dirty="0"/>
              <a:t>MEDIJSKA I INFORMACIJSKA PISMENOST</a:t>
            </a:r>
          </a:p>
          <a:p>
            <a:pPr marL="0" indent="0">
              <a:buNone/>
            </a:pPr>
            <a:endParaRPr lang="hr-HR" dirty="0"/>
          </a:p>
          <a:p>
            <a:r>
              <a:rPr lang="en-GB" dirty="0" err="1"/>
              <a:t>Inicijativa</a:t>
            </a:r>
            <a:r>
              <a:rPr lang="en-GB"/>
              <a:t> Fakulteta političkih nauka UNSA</a:t>
            </a:r>
          </a:p>
          <a:p>
            <a:r>
              <a:rPr lang="en-GB" dirty="0" err="1"/>
              <a:t>Senat</a:t>
            </a:r>
            <a:r>
              <a:rPr lang="en-GB" dirty="0"/>
              <a:t> </a:t>
            </a:r>
            <a:r>
              <a:rPr lang="hr-HR" dirty="0"/>
              <a:t>UNSA </a:t>
            </a:r>
            <a:r>
              <a:rPr lang="en-GB" dirty="0" err="1"/>
              <a:t>usvojio</a:t>
            </a:r>
            <a:r>
              <a:rPr lang="en-GB"/>
              <a:t> 25.02.2021.</a:t>
            </a:r>
          </a:p>
          <a:p>
            <a:r>
              <a:rPr lang="en-GB" dirty="0" err="1"/>
              <a:t>Testna</a:t>
            </a:r>
            <a:r>
              <a:rPr lang="en-GB"/>
              <a:t> </a:t>
            </a:r>
            <a:r>
              <a:rPr lang="en-GB" dirty="0" err="1"/>
              <a:t>faza</a:t>
            </a:r>
            <a:r>
              <a:rPr lang="en-GB"/>
              <a:t> </a:t>
            </a:r>
            <a:r>
              <a:rPr lang="en-GB" dirty="0" err="1"/>
              <a:t>ljeti</a:t>
            </a:r>
            <a:r>
              <a:rPr lang="en-GB"/>
              <a:t> </a:t>
            </a:r>
            <a:r>
              <a:rPr lang="en-GB" dirty="0" err="1"/>
              <a:t>semestar</a:t>
            </a:r>
            <a:endParaRPr lang="en-GB"/>
          </a:p>
          <a:p>
            <a:r>
              <a:rPr lang="en-GB" dirty="0" err="1"/>
              <a:t>Profesionalno</a:t>
            </a:r>
            <a:r>
              <a:rPr lang="en-GB"/>
              <a:t> </a:t>
            </a:r>
            <a:r>
              <a:rPr lang="en-GB" dirty="0" err="1"/>
              <a:t>usavršavanje</a:t>
            </a:r>
            <a:r>
              <a:rPr lang="en-GB"/>
              <a:t> </a:t>
            </a:r>
            <a:endParaRPr lang="en-GB" dirty="0"/>
          </a:p>
          <a:p>
            <a:r>
              <a:rPr lang="en-GB" dirty="0" err="1"/>
              <a:t>Regionalno</a:t>
            </a:r>
            <a:r>
              <a:rPr lang="en-GB"/>
              <a:t> </a:t>
            </a:r>
            <a:r>
              <a:rPr lang="en-GB" dirty="0" err="1"/>
              <a:t>multipliciranje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655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BD47C7-1D3C-4D37-808B-B1C311163213}"/>
              </a:ext>
            </a:extLst>
          </p:cNvPr>
          <p:cNvSpPr/>
          <p:nvPr/>
        </p:nvSpPr>
        <p:spPr>
          <a:xfrm>
            <a:off x="9000717" y="73891"/>
            <a:ext cx="2138337" cy="6687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Curved Down 6">
            <a:extLst>
              <a:ext uri="{FF2B5EF4-FFF2-40B4-BE49-F238E27FC236}">
                <a16:creationId xmlns:a16="http://schemas.microsoft.com/office/drawing/2014/main" id="{E3786AEB-0876-4570-8462-0BBE682E5525}"/>
              </a:ext>
            </a:extLst>
          </p:cNvPr>
          <p:cNvSpPr/>
          <p:nvPr/>
        </p:nvSpPr>
        <p:spPr>
          <a:xfrm>
            <a:off x="5000800" y="184202"/>
            <a:ext cx="1895475" cy="2368550"/>
          </a:xfrm>
          <a:prstGeom prst="curvedDownArrow">
            <a:avLst>
              <a:gd name="adj1" fmla="val 22015"/>
              <a:gd name="adj2" fmla="val 50000"/>
              <a:gd name="adj3" fmla="val 1796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59C2888D-20AE-A54A-AE30-8D7D0230ECC9}"/>
              </a:ext>
            </a:extLst>
          </p:cNvPr>
          <p:cNvSpPr/>
          <p:nvPr/>
        </p:nvSpPr>
        <p:spPr>
          <a:xfrm rot="10800000" flipH="1">
            <a:off x="5000800" y="3521100"/>
            <a:ext cx="1895475" cy="2368550"/>
          </a:xfrm>
          <a:prstGeom prst="curvedDownArrow">
            <a:avLst>
              <a:gd name="adj1" fmla="val 22015"/>
              <a:gd name="adj2" fmla="val 50000"/>
              <a:gd name="adj3" fmla="val 17965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GB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2DD8D06-BCA3-4F95-9195-E9A41CA917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2701858"/>
              </p:ext>
            </p:extLst>
          </p:nvPr>
        </p:nvGraphicFramePr>
        <p:xfrm>
          <a:off x="2942245" y="0"/>
          <a:ext cx="9582264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D22C084-947E-0244-A859-5C70F6CE1C1D}"/>
              </a:ext>
            </a:extLst>
          </p:cNvPr>
          <p:cNvSpPr/>
          <p:nvPr/>
        </p:nvSpPr>
        <p:spPr>
          <a:xfrm>
            <a:off x="-33069" y="988911"/>
            <a:ext cx="3600846" cy="522922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A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9792721-B251-204F-86B6-3670ECBD8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624" y="6365543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BA" altLang="en-BA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BA" altLang="en-BA">
              <a:latin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E210F78-E47A-294E-9F4F-852572ADA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625" y="631168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5C2B24-4E0C-A846-BE3B-FB0C02F2C492}"/>
              </a:ext>
            </a:extLst>
          </p:cNvPr>
          <p:cNvSpPr txBox="1"/>
          <p:nvPr/>
        </p:nvSpPr>
        <p:spPr>
          <a:xfrm>
            <a:off x="76200" y="2159232"/>
            <a:ext cx="3491577" cy="2308324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3600" dirty="0">
                <a:latin typeface="Arial Narrow"/>
                <a:cs typeface="Calibri Light"/>
              </a:rPr>
              <a:t>Hibridni model višekomponentne integracije i strateški pristup</a:t>
            </a:r>
            <a:endParaRPr lang="en-US" sz="3600" dirty="0">
              <a:latin typeface="Arial Narrow"/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64455-2896-49EB-B09C-7489EFCC0F3C}"/>
              </a:ext>
            </a:extLst>
          </p:cNvPr>
          <p:cNvSpPr txBox="1"/>
          <p:nvPr/>
        </p:nvSpPr>
        <p:spPr>
          <a:xfrm rot="5400000">
            <a:off x="7604459" y="3333719"/>
            <a:ext cx="5802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ONLINE NASTAVA – DIGITALNO UČENJE</a:t>
            </a:r>
            <a:endParaRPr lang="en-GB" sz="2800" b="1" dirty="0"/>
          </a:p>
        </p:txBody>
      </p:sp>
      <p:pic>
        <p:nvPicPr>
          <p:cNvPr id="111" name="Picture 111" descr="Text&#10;&#10;Description automatically generated">
            <a:extLst>
              <a:ext uri="{FF2B5EF4-FFF2-40B4-BE49-F238E27FC236}">
                <a16:creationId xmlns:a16="http://schemas.microsoft.com/office/drawing/2014/main" id="{083BCF33-8B93-4458-BEDC-246A7531F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135" y="0"/>
            <a:ext cx="2743200" cy="93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0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9370-4EEA-4A05-BFF1-3A0C4CB09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  <a:ea typeface="+mj-lt"/>
                <a:cs typeface="+mj-lt"/>
              </a:rPr>
              <a:t>Medijska</a:t>
            </a: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j-lt"/>
                <a:cs typeface="+mj-lt"/>
              </a:rPr>
              <a:t>i</a:t>
            </a: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j-lt"/>
                <a:cs typeface="+mj-lt"/>
              </a:rPr>
              <a:t>informacijska</a:t>
            </a: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j-lt"/>
                <a:cs typeface="+mj-lt"/>
              </a:rPr>
              <a:t>pismenost</a:t>
            </a: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 u </a:t>
            </a:r>
            <a:r>
              <a:rPr lang="en-US" dirty="0" err="1">
                <a:solidFill>
                  <a:schemeClr val="bg1"/>
                </a:solidFill>
                <a:ea typeface="+mj-lt"/>
                <a:cs typeface="+mj-lt"/>
              </a:rPr>
              <a:t>prostoru</a:t>
            </a: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j-lt"/>
                <a:cs typeface="+mj-lt"/>
              </a:rPr>
              <a:t>visokog</a:t>
            </a: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j-lt"/>
                <a:cs typeface="+mj-lt"/>
              </a:rPr>
              <a:t>obrazovanja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62535-04E9-4E8E-A10C-BE2A0CAC1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Hibridni model: vertikalna integracija</a:t>
            </a:r>
          </a:p>
          <a:p>
            <a:pPr lvl="1"/>
            <a:r>
              <a:rPr lang="hr-HR" dirty="0"/>
              <a:t>Jačanje kompetencija MIP-a nastavnog kadra UNSA za nastavu i NIR;</a:t>
            </a:r>
          </a:p>
          <a:p>
            <a:pPr lvl="1"/>
            <a:r>
              <a:rPr lang="hr-HR" dirty="0"/>
              <a:t>Obrazovanje nove generacije nastavnika i profesora svih nivo obrazovanja osnaženih kompetencijama MIP-a; - korist dugoročna za razvoj obrazovanja i učenike;</a:t>
            </a:r>
          </a:p>
          <a:p>
            <a:r>
              <a:rPr lang="hr-HR" dirty="0"/>
              <a:t>Horizontalna integracija: </a:t>
            </a:r>
          </a:p>
          <a:p>
            <a:pPr lvl="1"/>
            <a:r>
              <a:rPr lang="hr-HR" dirty="0"/>
              <a:t>Saradnja univerzitetskih profesora u saradnji sa bibliotekom i istraživačkim institutima za obrazovanje studenata u digitalnom dobu.</a:t>
            </a:r>
          </a:p>
          <a:p>
            <a:pPr lvl="1"/>
            <a:r>
              <a:rPr lang="hr-HR" dirty="0"/>
              <a:t>Razvoj </a:t>
            </a:r>
            <a:r>
              <a:rPr lang="hr-HR" dirty="0" err="1"/>
              <a:t>antidisciplinarnog</a:t>
            </a:r>
            <a:r>
              <a:rPr lang="hr-HR" dirty="0"/>
              <a:t> naučnoistraživačkog rada svih elemenata UNSA na razvoju akademske izvrsnosti potrebne za uključivanju u Europski istraživački prostor i globalne NIR trendove.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718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8">
            <a:extLst>
              <a:ext uri="{FF2B5EF4-FFF2-40B4-BE49-F238E27FC236}">
                <a16:creationId xmlns:a16="http://schemas.microsoft.com/office/drawing/2014/main" id="{40F2DE27-1297-4129-8109-8A8F621F6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10">
            <a:extLst>
              <a:ext uri="{FF2B5EF4-FFF2-40B4-BE49-F238E27FC236}">
                <a16:creationId xmlns:a16="http://schemas.microsoft.com/office/drawing/2014/main" id="{EE3576CE-E327-4733-A289-BEFB35F75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F2E2475-8B34-4000-B8B4-D1C0480EA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FF0158B-67CA-4E5D-82E9-032946005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791B238-571A-4C82-9B16-63D94A891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0F10DD1-A998-4B23-8C15-31B7FD35E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AE6BBC61-DC1C-44DA-9B00-6F69CE21D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06CAA79-7669-426E-AB78-3E141D475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A6EE275-29A0-4962-AFA6-FAD32DF50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2274EE13-0D62-4489-9B61-C616736FA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71730B6-C7FB-45ED-BCC5-40FD45BF2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D6FE80FB-C4EF-4D79-9559-D63549F14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C9CBAF19-21AE-40E8-8965-D5E6042F2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BA99019-E134-4FD1-9B9C-5F2DCAAA9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0B654CA-DF8B-44BB-BF62-5B028D522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32411C03-987B-42CB-833D-E31A27901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5F9F126A-997B-4B39-8984-6563BA5D7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49617DFE-E17F-4F67-9D22-C41979392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E5441641-3AA6-42CE-8E3B-D39246DDE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A578EBB-B60C-404B-B968-F9D46DC8B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A6D1E40-DD2C-4558-954C-47EC7417E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6C40FCAF-C578-4360-9094-9F66028B7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63EAC42D-DC17-4FCB-B8F4-6AFBDA29C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E73EB0-002A-A942-A7F5-29C8622E4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353183"/>
            <a:ext cx="8673427" cy="1048945"/>
          </a:xfrm>
        </p:spPr>
        <p:txBody>
          <a:bodyPr>
            <a:normAutofit/>
          </a:bodyPr>
          <a:lstStyle/>
          <a:p>
            <a:r>
              <a:rPr lang="en-BA" sz="3400" b="1" dirty="0">
                <a:solidFill>
                  <a:schemeClr val="tx1"/>
                </a:solidFill>
              </a:rPr>
              <a:t>Mogućnosti korištenja MIP u nastavi (sve grupacije)</a:t>
            </a:r>
          </a:p>
        </p:txBody>
      </p:sp>
      <p:graphicFrame>
        <p:nvGraphicFramePr>
          <p:cNvPr id="35" name="Content Placeholder 2">
            <a:extLst>
              <a:ext uri="{FF2B5EF4-FFF2-40B4-BE49-F238E27FC236}">
                <a16:creationId xmlns:a16="http://schemas.microsoft.com/office/drawing/2014/main" id="{ABD754A1-5D0E-4747-8608-E94ABF92F4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1486579"/>
              </p:ext>
            </p:extLst>
          </p:nvPr>
        </p:nvGraphicFramePr>
        <p:xfrm>
          <a:off x="807722" y="1329618"/>
          <a:ext cx="10576558" cy="54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6640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DCC9-8933-46DE-A488-6532D2F19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Glavni razlozi za MIP u obrazovanju</a:t>
            </a:r>
            <a:r>
              <a:rPr lang="en-GB" dirty="0"/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284C0-B8C5-46E8-A834-9CA0D26DE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184727"/>
            <a:ext cx="6281873" cy="6557818"/>
          </a:xfrm>
        </p:spPr>
        <p:txBody>
          <a:bodyPr>
            <a:normAutofit/>
          </a:bodyPr>
          <a:lstStyle/>
          <a:p>
            <a:r>
              <a:rPr lang="hr-HR" dirty="0"/>
              <a:t>(i) količina, učestalost i izvori informacija postali su važni zbog brzog razvoja IKT-a i medija. Škole bi trebale pripremiti učenike za suočavanje s ovim okruženjem koje se brzo mijenja.</a:t>
            </a:r>
          </a:p>
          <a:p>
            <a:r>
              <a:rPr lang="hr-HR" dirty="0"/>
              <a:t>(ii) Ljudi moraju razviti dodatne kompetencije kako bi u potpunosti iskoristili društva znanja. Nastavnici igraju središnju ulogu u poticanju ranog razvoja takvih kompetencija u budućim generacijama građana i radnika, i</a:t>
            </a:r>
          </a:p>
          <a:p>
            <a:r>
              <a:rPr lang="hr-HR" dirty="0"/>
              <a:t>(iii) u većini zemalja nema nastavnika posebno određenih za podučavanje medija i informacija u školama (</a:t>
            </a:r>
            <a:r>
              <a:rPr lang="hr-HR" dirty="0" err="1"/>
              <a:t>Karsenti</a:t>
            </a:r>
            <a:r>
              <a:rPr lang="hr-HR" dirty="0"/>
              <a:t> i sur., 2012).</a:t>
            </a:r>
          </a:p>
          <a:p>
            <a:r>
              <a:rPr lang="hr-HR" dirty="0"/>
              <a:t>Međutim, za izvođenje u bilo kojoj disciplini postalo je važno za obrazovni sustav osigurati da svaki nastavnik bude opremljen potrebnim MIP kompetencijama za pomoć i usmjeravanje učenika.</a:t>
            </a:r>
          </a:p>
          <a:p>
            <a:pPr marL="0" indent="0">
              <a:buNone/>
            </a:pPr>
            <a:r>
              <a:rPr lang="hr-HR" sz="1400" dirty="0"/>
              <a:t>* </a:t>
            </a:r>
            <a:r>
              <a:rPr lang="en-GB" sz="1400" b="1" i="1" dirty="0"/>
              <a:t>UNESCO. (2013). Global Media and Information Literacy </a:t>
            </a:r>
            <a:r>
              <a:rPr lang="en-GB" sz="1400" b="1" i="1" dirty="0" err="1"/>
              <a:t>Assesment</a:t>
            </a:r>
            <a:r>
              <a:rPr lang="en-GB" sz="1400" b="1" i="1" dirty="0"/>
              <a:t> Framework: County Readiness and Competencies</a:t>
            </a:r>
            <a:endParaRPr lang="hr-HR" sz="1400" b="1" i="1" dirty="0"/>
          </a:p>
        </p:txBody>
      </p:sp>
    </p:spTree>
    <p:extLst>
      <p:ext uri="{BB962C8B-B14F-4D97-AF65-F5344CB8AC3E}">
        <p14:creationId xmlns:p14="http://schemas.microsoft.com/office/powerpoint/2010/main" val="2588619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EABEF-774B-4BAB-A4AA-4C439EE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136" y="1134142"/>
            <a:ext cx="4377914" cy="4589717"/>
          </a:xfrm>
        </p:spPr>
        <p:txBody>
          <a:bodyPr>
            <a:normAutofit/>
          </a:bodyPr>
          <a:lstStyle/>
          <a:p>
            <a:pPr algn="l"/>
            <a:r>
              <a:rPr lang="hr-HR" sz="4800" dirty="0"/>
              <a:t>Hvala na pažnji…</a:t>
            </a:r>
            <a:endParaRPr lang="en-GB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3DEF1-45C8-428A-8101-13708E0D4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057" y="803186"/>
            <a:ext cx="6542172" cy="5248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400" b="1" dirty="0" err="1">
                <a:latin typeface="+mj-lt"/>
              </a:rPr>
              <a:t>Doc.dr</a:t>
            </a:r>
            <a:r>
              <a:rPr lang="hr-HR" sz="2400" b="1" dirty="0">
                <a:latin typeface="+mj-lt"/>
              </a:rPr>
              <a:t>. Emir Vajzović</a:t>
            </a:r>
          </a:p>
          <a:p>
            <a:pPr marL="0" indent="0" algn="ctr">
              <a:buNone/>
            </a:pPr>
            <a:r>
              <a:rPr lang="hr-HR" sz="2400" b="1" dirty="0">
                <a:latin typeface="+mj-lt"/>
              </a:rPr>
              <a:t>Institut za društvena istraživanja</a:t>
            </a:r>
          </a:p>
          <a:p>
            <a:pPr marL="0" indent="0" algn="ctr">
              <a:buNone/>
            </a:pPr>
            <a:r>
              <a:rPr lang="hr-HR" sz="2400" b="1" dirty="0">
                <a:latin typeface="+mj-lt"/>
              </a:rPr>
              <a:t>Fakultet političkih nauka Univerzitet u Sarajevu</a:t>
            </a:r>
          </a:p>
          <a:p>
            <a:pPr marL="0" indent="0" algn="ctr">
              <a:buNone/>
            </a:pPr>
            <a:r>
              <a:rPr lang="hr-HR" sz="2400" b="1" dirty="0">
                <a:latin typeface="+mj-lt"/>
              </a:rPr>
              <a:t>emir.vajzovic@fpn.unsa.ba</a:t>
            </a:r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6402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0F2DE27-1297-4129-8109-8A8F621F6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3576CE-E327-4733-A289-BEFB35F75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F2E2475-8B34-4000-B8B4-D1C0480EA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FF0158B-67CA-4E5D-82E9-032946005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791B238-571A-4C82-9B16-63D94A891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0F10DD1-A998-4B23-8C15-31B7FD35E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AE6BBC61-DC1C-44DA-9B00-6F69CE21D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06CAA79-7669-426E-AB78-3E141D475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A6EE275-29A0-4962-AFA6-FAD32DF50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2274EE13-0D62-4489-9B61-C616736FA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71730B6-C7FB-45ED-BCC5-40FD45BF2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D6FE80FB-C4EF-4D79-9559-D63549F14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C9CBAF19-21AE-40E8-8965-D5E6042F2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BA99019-E134-4FD1-9B9C-5F2DCAAA9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0B654CA-DF8B-44BB-BF62-5B028D522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32411C03-987B-42CB-833D-E31A27901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5F9F126A-997B-4B39-8984-6563BA5D7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49617DFE-E17F-4F67-9D22-C41979392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E5441641-3AA6-42CE-8E3B-D39246DDE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A578EBB-B60C-404B-B968-F9D46DC8B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A6D1E40-DD2C-4558-954C-47EC7417E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6C40FCAF-C578-4360-9094-9F66028B7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63EAC42D-DC17-4FCB-B8F4-6AFBDA29C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F75BB7-DC05-4314-B367-991F1291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565150"/>
            <a:ext cx="8673427" cy="788522"/>
          </a:xfrm>
        </p:spPr>
        <p:txBody>
          <a:bodyPr>
            <a:noAutofit/>
          </a:bodyPr>
          <a:lstStyle/>
          <a:p>
            <a:r>
              <a:rPr lang="en-US" sz="4400" b="1" i="1" dirty="0" err="1">
                <a:solidFill>
                  <a:schemeClr val="tx1"/>
                </a:solidFill>
                <a:cs typeface="Calibri Light"/>
              </a:rPr>
              <a:t>Sadržaj</a:t>
            </a:r>
            <a:endParaRPr lang="en-US" sz="4400" b="1" i="1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5E8BE0-DDE8-41DD-9E94-FC31A5E188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4410744"/>
              </p:ext>
            </p:extLst>
          </p:nvPr>
        </p:nvGraphicFramePr>
        <p:xfrm>
          <a:off x="807722" y="1640541"/>
          <a:ext cx="10576558" cy="4525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5609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A3FF4-3353-9941-96F6-0A6EBFAF091E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FFC000"/>
            </a:solidFill>
          </a:ln>
        </p:spPr>
        <p:txBody>
          <a:bodyPr/>
          <a:lstStyle/>
          <a:p>
            <a:r>
              <a:rPr lang="en-BA" b="1" dirty="0"/>
              <a:t>Šta je medijska </a:t>
            </a:r>
            <a:r>
              <a:rPr lang="en-GB" b="1" dirty="0"/>
              <a:t>i</a:t>
            </a:r>
            <a:r>
              <a:rPr lang="en-BA" b="1" dirty="0"/>
              <a:t> informacijska pismenost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B0E16-7457-7545-8BFF-D4F3AB62C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089" y="184960"/>
            <a:ext cx="7618966" cy="6556961"/>
          </a:xfrm>
        </p:spPr>
        <p:txBody>
          <a:bodyPr>
            <a:normAutofit/>
          </a:bodyPr>
          <a:lstStyle/>
          <a:p>
            <a:r>
              <a:rPr lang="hr-HR" b="1">
                <a:ea typeface="+mn-lt"/>
                <a:cs typeface="+mn-lt"/>
              </a:rPr>
              <a:t>Medijska i informacijska pismenost </a:t>
            </a:r>
            <a:r>
              <a:rPr lang="hr-HR">
                <a:ea typeface="+mn-lt"/>
                <a:cs typeface="+mn-lt"/>
              </a:rPr>
              <a:t>odnosi se na </a:t>
            </a:r>
            <a:r>
              <a:rPr lang="hr-HR" b="1">
                <a:ea typeface="+mn-lt"/>
                <a:cs typeface="+mn-lt"/>
              </a:rPr>
              <a:t>kognitivne, tehničke i socijalne vještine i sposobnosti </a:t>
            </a:r>
            <a:r>
              <a:rPr lang="hr-HR">
                <a:ea typeface="+mn-lt"/>
                <a:cs typeface="+mn-lt"/>
              </a:rPr>
              <a:t>građanki i građana da </a:t>
            </a:r>
            <a:r>
              <a:rPr lang="hr-HR" b="1">
                <a:ea typeface="+mn-lt"/>
                <a:cs typeface="+mn-lt"/>
              </a:rPr>
              <a:t>pristupaju, kritički ocjenjuju, koriste i doprinose </a:t>
            </a:r>
            <a:r>
              <a:rPr lang="hr-HR">
                <a:ea typeface="+mn-lt"/>
                <a:cs typeface="+mn-lt"/>
              </a:rPr>
              <a:t>informacijskim i medijskim sadržajima putem tradicionalnih i digitalnih informacijskih i medijskih platformi i tehnologija, </a:t>
            </a:r>
            <a:r>
              <a:rPr lang="hr-HR" b="1">
                <a:ea typeface="+mn-lt"/>
                <a:cs typeface="+mn-lt"/>
              </a:rPr>
              <a:t>uz razumijevanje kako te platforme i tehnologije djeluju,</a:t>
            </a:r>
            <a:r>
              <a:rPr lang="hr-HR">
                <a:ea typeface="+mn-lt"/>
                <a:cs typeface="+mn-lt"/>
              </a:rPr>
              <a:t> kako da prilikom njihovog korištenja </a:t>
            </a:r>
            <a:r>
              <a:rPr lang="hr-HR" b="1">
                <a:ea typeface="+mn-lt"/>
                <a:cs typeface="+mn-lt"/>
              </a:rPr>
              <a:t>upravljaju vlastitim pravima i poštuju prava drugih</a:t>
            </a:r>
            <a:r>
              <a:rPr lang="hr-HR">
                <a:ea typeface="+mn-lt"/>
                <a:cs typeface="+mn-lt"/>
              </a:rPr>
              <a:t>, kako da prepoznaju i izbjegnu štetne sadržaje i usluge, da svrsishodno koriste informacije, medijske sadržaje i platforme da bi zadovoljili svoje komunikacijske potrebe i interese kao pojedinci i kao pripadnici svojih zajednica, te da bi </a:t>
            </a:r>
            <a:r>
              <a:rPr lang="hr-HR" b="1">
                <a:ea typeface="+mn-lt"/>
                <a:cs typeface="+mn-lt"/>
              </a:rPr>
              <a:t>prakticirali aktivno i odgovorno učešće u tradicionalnoj i digitalnoj javnoj sferi i u demokratskim procesima.</a:t>
            </a:r>
          </a:p>
          <a:p>
            <a:pPr marL="0" indent="0">
              <a:buNone/>
            </a:pPr>
            <a:endParaRPr lang="hr-HR" b="1" i="1" dirty="0"/>
          </a:p>
          <a:p>
            <a:pPr marL="0" indent="0">
              <a:buNone/>
            </a:pPr>
            <a:r>
              <a:rPr lang="hr-HR" b="1" i="1"/>
              <a:t>*Deklaracija o značaju medijske i informacijske pismenosti u Bosni i Hercegovini (2019)</a:t>
            </a:r>
            <a:endParaRPr lang="hr-HR" b="1"/>
          </a:p>
        </p:txBody>
      </p:sp>
    </p:spTree>
    <p:extLst>
      <p:ext uri="{BB962C8B-B14F-4D97-AF65-F5344CB8AC3E}">
        <p14:creationId xmlns:p14="http://schemas.microsoft.com/office/powerpoint/2010/main" val="4185558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E1AE6-FD28-9A42-940B-00476970C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dirty="0"/>
              <a:t>MIP Kompetencije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CBA33-A49A-EB4E-B744-A58B630BB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A" dirty="0"/>
              <a:t>UNESCO objedinjena predstava</a:t>
            </a:r>
            <a:r>
              <a:rPr lang="hr-HR" dirty="0"/>
              <a:t> MIP-a</a:t>
            </a:r>
            <a:endParaRPr lang="en-BA" dirty="0"/>
          </a:p>
          <a:p>
            <a:r>
              <a:rPr lang="en-BA" dirty="0"/>
              <a:t>MIP Kompetencije prema UNESCO</a:t>
            </a:r>
          </a:p>
        </p:txBody>
      </p:sp>
    </p:spTree>
    <p:extLst>
      <p:ext uri="{BB962C8B-B14F-4D97-AF65-F5344CB8AC3E}">
        <p14:creationId xmlns:p14="http://schemas.microsoft.com/office/powerpoint/2010/main" val="2655559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F0E25-62D2-BC45-94D3-2BB398578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27"/>
            <a:ext cx="10515600" cy="641289"/>
          </a:xfrm>
        </p:spPr>
        <p:txBody>
          <a:bodyPr>
            <a:normAutofit fontScale="90000"/>
          </a:bodyPr>
          <a:lstStyle/>
          <a:p>
            <a:r>
              <a:rPr lang="en-BA" dirty="0"/>
              <a:t>M</a:t>
            </a:r>
            <a:r>
              <a:rPr lang="en-GB" dirty="0"/>
              <a:t>e</a:t>
            </a:r>
            <a:r>
              <a:rPr lang="en-BA" dirty="0"/>
              <a:t>dijska pismenost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7969F35-FA3A-2643-A391-C735B760F4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0108087"/>
              </p:ext>
            </p:extLst>
          </p:nvPr>
        </p:nvGraphicFramePr>
        <p:xfrm>
          <a:off x="471488" y="1030697"/>
          <a:ext cx="10882309" cy="2536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9773">
                  <a:extLst>
                    <a:ext uri="{9D8B030D-6E8A-4147-A177-3AD203B41FA5}">
                      <a16:colId xmlns:a16="http://schemas.microsoft.com/office/drawing/2014/main" val="1765799749"/>
                    </a:ext>
                  </a:extLst>
                </a:gridCol>
                <a:gridCol w="2176698">
                  <a:extLst>
                    <a:ext uri="{9D8B030D-6E8A-4147-A177-3AD203B41FA5}">
                      <a16:colId xmlns:a16="http://schemas.microsoft.com/office/drawing/2014/main" val="2776759190"/>
                    </a:ext>
                  </a:extLst>
                </a:gridCol>
                <a:gridCol w="1675656">
                  <a:extLst>
                    <a:ext uri="{9D8B030D-6E8A-4147-A177-3AD203B41FA5}">
                      <a16:colId xmlns:a16="http://schemas.microsoft.com/office/drawing/2014/main" val="1923789258"/>
                    </a:ext>
                  </a:extLst>
                </a:gridCol>
                <a:gridCol w="2179062">
                  <a:extLst>
                    <a:ext uri="{9D8B030D-6E8A-4147-A177-3AD203B41FA5}">
                      <a16:colId xmlns:a16="http://schemas.microsoft.com/office/drawing/2014/main" val="218339429"/>
                    </a:ext>
                  </a:extLst>
                </a:gridCol>
                <a:gridCol w="2511120">
                  <a:extLst>
                    <a:ext uri="{9D8B030D-6E8A-4147-A177-3AD203B41FA5}">
                      <a16:colId xmlns:a16="http://schemas.microsoft.com/office/drawing/2014/main" val="2030130744"/>
                    </a:ext>
                  </a:extLst>
                </a:gridCol>
              </a:tblGrid>
              <a:tr h="2536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2400" b="0" i="0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Poznavanje uloge i funkcija medija u demokratskim društvima</a:t>
                      </a:r>
                      <a:endParaRPr lang="en-BA" sz="3200" b="0" i="0" dirty="0"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2400" b="0" i="0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 </a:t>
                      </a:r>
                      <a:endParaRPr lang="en-BA" sz="3200" b="0" i="0" dirty="0"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24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Shvatanje uslova pod kojima mediji mogu vršiti svoje funkcije</a:t>
                      </a:r>
                      <a:endParaRPr lang="en-BA" sz="3200" b="0" i="0">
                        <a:solidFill>
                          <a:srgbClr val="2F5496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2400" b="0" i="0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Kritičko vrednovanje medijskih sadržaja</a:t>
                      </a:r>
                      <a:endParaRPr lang="en-BA" sz="3200" b="0" i="0" dirty="0">
                        <a:solidFill>
                          <a:srgbClr val="2F5496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2400" b="0" i="0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Korištenje medija za </a:t>
                      </a:r>
                      <a:r>
                        <a:rPr lang="hr-HR" sz="2400" b="0" i="0" dirty="0" err="1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samoizražavanje</a:t>
                      </a:r>
                      <a:r>
                        <a:rPr lang="hr-HR" sz="2400" b="0" i="0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i demokratsko učešće</a:t>
                      </a:r>
                      <a:endParaRPr lang="en-BA" sz="3200" b="0" i="0" dirty="0">
                        <a:solidFill>
                          <a:srgbClr val="2F5496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2400" b="0" i="0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Vještine prikazivanja (uključujući IKT), potrebne za kreiranje korisničkih sadržaja</a:t>
                      </a:r>
                      <a:endParaRPr lang="en-BA" sz="3200" b="0" i="0" dirty="0">
                        <a:solidFill>
                          <a:srgbClr val="2F5496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59527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45211D5-DFFB-C944-8ACC-2976C87FD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242565"/>
              </p:ext>
            </p:extLst>
          </p:nvPr>
        </p:nvGraphicFramePr>
        <p:xfrm>
          <a:off x="471488" y="4208588"/>
          <a:ext cx="10882309" cy="16855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9773">
                  <a:extLst>
                    <a:ext uri="{9D8B030D-6E8A-4147-A177-3AD203B41FA5}">
                      <a16:colId xmlns:a16="http://schemas.microsoft.com/office/drawing/2014/main" val="1286058379"/>
                    </a:ext>
                  </a:extLst>
                </a:gridCol>
                <a:gridCol w="2177880">
                  <a:extLst>
                    <a:ext uri="{9D8B030D-6E8A-4147-A177-3AD203B41FA5}">
                      <a16:colId xmlns:a16="http://schemas.microsoft.com/office/drawing/2014/main" val="4225977034"/>
                    </a:ext>
                  </a:extLst>
                </a:gridCol>
                <a:gridCol w="1674474">
                  <a:extLst>
                    <a:ext uri="{9D8B030D-6E8A-4147-A177-3AD203B41FA5}">
                      <a16:colId xmlns:a16="http://schemas.microsoft.com/office/drawing/2014/main" val="3698112400"/>
                    </a:ext>
                  </a:extLst>
                </a:gridCol>
                <a:gridCol w="2177880">
                  <a:extLst>
                    <a:ext uri="{9D8B030D-6E8A-4147-A177-3AD203B41FA5}">
                      <a16:colId xmlns:a16="http://schemas.microsoft.com/office/drawing/2014/main" val="4103734587"/>
                    </a:ext>
                  </a:extLst>
                </a:gridCol>
                <a:gridCol w="2512302">
                  <a:extLst>
                    <a:ext uri="{9D8B030D-6E8A-4147-A177-3AD203B41FA5}">
                      <a16:colId xmlns:a16="http://schemas.microsoft.com/office/drawing/2014/main" val="708463806"/>
                    </a:ext>
                  </a:extLst>
                </a:gridCol>
              </a:tblGrid>
              <a:tr h="1685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2000">
                          <a:effectLst/>
                        </a:rPr>
                        <a:t>Definisanje i artikulacija informacijske potrebe</a:t>
                      </a:r>
                      <a:endParaRPr lang="en-BA" sz="28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2000">
                          <a:effectLst/>
                        </a:rPr>
                        <a:t>Lociranje i pristup informacijama</a:t>
                      </a:r>
                      <a:endParaRPr lang="en-BA" sz="28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2000">
                          <a:effectLst/>
                        </a:rPr>
                        <a:t>Procjena informacija</a:t>
                      </a:r>
                      <a:endParaRPr lang="en-BA" sz="28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2000">
                          <a:effectLst/>
                        </a:rPr>
                        <a:t>Etično korištenje informacija</a:t>
                      </a:r>
                      <a:endParaRPr lang="en-BA" sz="28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2000">
                          <a:effectLst/>
                        </a:rPr>
                        <a:t>Korištenje vještina IKT za obradu informacija</a:t>
                      </a:r>
                      <a:endParaRPr lang="en-BA" sz="28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388752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F69BB13-C81A-5446-8259-98A5D61C93EF}"/>
              </a:ext>
            </a:extLst>
          </p:cNvPr>
          <p:cNvSpPr txBox="1">
            <a:spLocks/>
          </p:cNvSpPr>
          <p:nvPr/>
        </p:nvSpPr>
        <p:spPr>
          <a:xfrm>
            <a:off x="471488" y="3567299"/>
            <a:ext cx="10882310" cy="64128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Informacijska </a:t>
            </a:r>
            <a:r>
              <a:rPr lang="en-BA" dirty="0"/>
              <a:t>pismenost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419F002-A82D-0048-A2E2-9F335E33C7D0}"/>
              </a:ext>
            </a:extLst>
          </p:cNvPr>
          <p:cNvSpPr txBox="1">
            <a:spLocks/>
          </p:cNvSpPr>
          <p:nvPr/>
        </p:nvSpPr>
        <p:spPr>
          <a:xfrm>
            <a:off x="471488" y="419019"/>
            <a:ext cx="10882309" cy="6412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Medijska </a:t>
            </a:r>
            <a:r>
              <a:rPr lang="en-BA" dirty="0"/>
              <a:t>pismenost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6583FA-0A0F-4A52-84A8-FBF7742106A5}"/>
              </a:ext>
            </a:extLst>
          </p:cNvPr>
          <p:cNvSpPr/>
          <p:nvPr/>
        </p:nvSpPr>
        <p:spPr>
          <a:xfrm>
            <a:off x="337383" y="6409120"/>
            <a:ext cx="10858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i="1" dirty="0"/>
              <a:t>Izvor: </a:t>
            </a:r>
            <a:r>
              <a:rPr lang="en-GB" sz="1400" b="1" i="1" dirty="0"/>
              <a:t>UNESCO. (201</a:t>
            </a:r>
            <a:r>
              <a:rPr lang="hr-HR" sz="1400" b="1" i="1" dirty="0"/>
              <a:t>1</a:t>
            </a:r>
            <a:r>
              <a:rPr lang="en-GB" sz="1400" b="1" i="1" dirty="0"/>
              <a:t>). </a:t>
            </a:r>
            <a:r>
              <a:rPr lang="hr-HR" sz="1400" b="1" i="1" dirty="0"/>
              <a:t>Medijska i informacijska pismenost: Program obuke za nastavnike</a:t>
            </a:r>
          </a:p>
        </p:txBody>
      </p:sp>
    </p:spTree>
    <p:extLst>
      <p:ext uri="{BB962C8B-B14F-4D97-AF65-F5344CB8AC3E}">
        <p14:creationId xmlns:p14="http://schemas.microsoft.com/office/powerpoint/2010/main" val="2199361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4DB07893-3BE3-42E0-BC35-1ED54907A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017C40D5-034D-4017-BF93-E3AF61334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8927D23A-8D45-4A3B-8292-9802CAFAE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54AC8502-82EF-488F-A769-2C9758D57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45863BAB-21F5-40D8-8054-4F5A5A71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D6CDFFA9-CB9B-4224-8693-FAE0CA753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B6A01934-284E-4BCA-8E7F-4EA1ADCD0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BD25195C-9A0F-42C0-BCFA-8AE824C6B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B24C254B-4197-4951-84F7-896F441B1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71F330C8-1F40-4D4E-B39D-025179503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2715F280-155E-440C-8A04-ADB44B96B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581EA02B-84E6-4BDF-802F-538089720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0A8D6E22-477E-4554-9DD7-4AAF82DC8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FABD280D-079A-453F-BB67-25DE0CFFA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A65E1FB9-E675-439E-B4AD-7A83D283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73F22E98-36D4-4717-BD18-7D82C5C6C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8D514B26-F1E3-4FC5-9971-32D9BD659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625A493F-B70E-453E-879D-AF04AAC50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F7B5899C-8596-4D71-8853-45318E111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3B9C14FC-56CE-46EA-B8CA-5AC43CEEB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20A4E56-ACC6-4224-90CA-D55AFD87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C651636-2851-41D1-8CA5-308118F3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59909CA5-DB2C-4B0F-A986-58751C05A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C7AC88B-4F8C-418E-9D03-D36DE2792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2366FD68-5359-45CE-931E-FA0A079C7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50AFA91-2839-4B0B-BCC6-A76AA2634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7" name="Freeform 5">
              <a:extLst>
                <a:ext uri="{FF2B5EF4-FFF2-40B4-BE49-F238E27FC236}">
                  <a16:creationId xmlns:a16="http://schemas.microsoft.com/office/drawing/2014/main" id="{0AC702E5-7568-4549-9C64-F08F68F81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id="{5AAFCEA4-2B35-4588-87F0-1F76874FD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">
              <a:extLst>
                <a:ext uri="{FF2B5EF4-FFF2-40B4-BE49-F238E27FC236}">
                  <a16:creationId xmlns:a16="http://schemas.microsoft.com/office/drawing/2014/main" id="{EEE60A74-C2ED-4EFA-ABD2-1CAC82D86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id="{3F667C92-97A5-4CD5-8CF7-03A075D0A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">
              <a:extLst>
                <a:ext uri="{FF2B5EF4-FFF2-40B4-BE49-F238E27FC236}">
                  <a16:creationId xmlns:a16="http://schemas.microsoft.com/office/drawing/2014/main" id="{36BC52D4-1D9B-4768-A424-93F15DB1B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">
              <a:extLst>
                <a:ext uri="{FF2B5EF4-FFF2-40B4-BE49-F238E27FC236}">
                  <a16:creationId xmlns:a16="http://schemas.microsoft.com/office/drawing/2014/main" id="{34E905DF-7E44-47CA-AD4C-C0E82B4F9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">
              <a:extLst>
                <a:ext uri="{FF2B5EF4-FFF2-40B4-BE49-F238E27FC236}">
                  <a16:creationId xmlns:a16="http://schemas.microsoft.com/office/drawing/2014/main" id="{C9C2F3BD-48F0-4E0A-9473-D114E79B0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">
              <a:extLst>
                <a:ext uri="{FF2B5EF4-FFF2-40B4-BE49-F238E27FC236}">
                  <a16:creationId xmlns:a16="http://schemas.microsoft.com/office/drawing/2014/main" id="{6B467B0B-7731-44C2-8041-B2EBE1ABA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3">
              <a:extLst>
                <a:ext uri="{FF2B5EF4-FFF2-40B4-BE49-F238E27FC236}">
                  <a16:creationId xmlns:a16="http://schemas.microsoft.com/office/drawing/2014/main" id="{A0FFFD0C-A8AB-4EEE-8837-01A858664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id="{5DE24062-146A-4147-87DA-0A685BEC6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">
              <a:extLst>
                <a:ext uri="{FF2B5EF4-FFF2-40B4-BE49-F238E27FC236}">
                  <a16:creationId xmlns:a16="http://schemas.microsoft.com/office/drawing/2014/main" id="{520270CD-74E5-48D9-86B2-73FE7BDB3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D20BB9A1-D10A-4EC7-8029-14350A21A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id="{2B8A8F14-D5D8-4A04-A566-9234B1599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8">
              <a:extLst>
                <a:ext uri="{FF2B5EF4-FFF2-40B4-BE49-F238E27FC236}">
                  <a16:creationId xmlns:a16="http://schemas.microsoft.com/office/drawing/2014/main" id="{DE709C9F-02EE-4D06-8A9A-A3C77ACC3D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9">
              <a:extLst>
                <a:ext uri="{FF2B5EF4-FFF2-40B4-BE49-F238E27FC236}">
                  <a16:creationId xmlns:a16="http://schemas.microsoft.com/office/drawing/2014/main" id="{448ED3F9-ADA7-4854-B96A-589EDBC0C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0">
              <a:extLst>
                <a:ext uri="{FF2B5EF4-FFF2-40B4-BE49-F238E27FC236}">
                  <a16:creationId xmlns:a16="http://schemas.microsoft.com/office/drawing/2014/main" id="{0FF16156-5398-4822-8502-4C4F14680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1">
              <a:extLst>
                <a:ext uri="{FF2B5EF4-FFF2-40B4-BE49-F238E27FC236}">
                  <a16:creationId xmlns:a16="http://schemas.microsoft.com/office/drawing/2014/main" id="{8826B9E9-9AC0-4F07-AA75-39BCF8863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2">
              <a:extLst>
                <a:ext uri="{FF2B5EF4-FFF2-40B4-BE49-F238E27FC236}">
                  <a16:creationId xmlns:a16="http://schemas.microsoft.com/office/drawing/2014/main" id="{3B7CCCA7-4534-4EF6-9B01-38ABD71BB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3">
              <a:extLst>
                <a:ext uri="{FF2B5EF4-FFF2-40B4-BE49-F238E27FC236}">
                  <a16:creationId xmlns:a16="http://schemas.microsoft.com/office/drawing/2014/main" id="{CCD4CAB3-4B1D-45C1-B01D-76CB19ECC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2C4A0FD-76A5-4BB4-913A-C0DA06D29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680" y="-6706"/>
            <a:ext cx="67490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F7BC20C-4556-4B4A-8524-47C37F95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62312" y="1186483"/>
            <a:ext cx="3822597" cy="4477933"/>
            <a:chOff x="807084" y="1186483"/>
            <a:chExt cx="3822597" cy="4477933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B8BAD1FE-907A-44A0-A8A5-22E5DD56E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39">
              <a:extLst>
                <a:ext uri="{FF2B5EF4-FFF2-40B4-BE49-F238E27FC236}">
                  <a16:creationId xmlns:a16="http://schemas.microsoft.com/office/drawing/2014/main" id="{37A8F759-998D-4FC8-9523-33AA8F189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F2B8CA8-2E3F-43C9-8CBB-0260C7E1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5FCA22-0F57-439F-9FE9-87D1A03E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001" y="2075504"/>
            <a:ext cx="2551211" cy="2148153"/>
          </a:xfrm>
        </p:spPr>
        <p:txBody>
          <a:bodyPr vert="horz" lIns="228600" tIns="228600" rIns="228600" bIns="0" rtlCol="0" anchor="b">
            <a:noAutofit/>
          </a:bodyPr>
          <a:lstStyle/>
          <a:p>
            <a:pPr>
              <a:lnSpc>
                <a:spcPct val="80000"/>
              </a:lnSpc>
            </a:pPr>
            <a:r>
              <a:rPr lang="hr-HR" sz="3200" dirty="0"/>
              <a:t>Glavni elementi MIP kompetencija</a:t>
            </a:r>
            <a:endParaRPr lang="en-US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8C3B75-008A-4348-8C48-6CD02FB0D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574" y="532771"/>
            <a:ext cx="8437938" cy="5691789"/>
          </a:xfrm>
          <a:prstGeom prst="rect">
            <a:avLst/>
          </a:prstGeom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CE6387-597D-4AC8-A961-7283E35E0A3E}"/>
              </a:ext>
            </a:extLst>
          </p:cNvPr>
          <p:cNvSpPr/>
          <p:nvPr/>
        </p:nvSpPr>
        <p:spPr>
          <a:xfrm>
            <a:off x="337383" y="6409120"/>
            <a:ext cx="10858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i="1" dirty="0"/>
              <a:t>Izvor: </a:t>
            </a:r>
            <a:r>
              <a:rPr lang="en-GB" sz="1400" b="1" i="1" dirty="0"/>
              <a:t>UNESCO. (2013). Global Media and Information Literacy </a:t>
            </a:r>
            <a:r>
              <a:rPr lang="en-GB" sz="1400" b="1" i="1" dirty="0" err="1"/>
              <a:t>Assesment</a:t>
            </a:r>
            <a:r>
              <a:rPr lang="en-GB" sz="1400" b="1" i="1" dirty="0"/>
              <a:t> Framework: County Readiness and Competencies</a:t>
            </a:r>
            <a:endParaRPr lang="hr-HR" sz="1400" b="1" i="1" dirty="0"/>
          </a:p>
        </p:txBody>
      </p:sp>
    </p:spTree>
    <p:extLst>
      <p:ext uri="{BB962C8B-B14F-4D97-AF65-F5344CB8AC3E}">
        <p14:creationId xmlns:p14="http://schemas.microsoft.com/office/powerpoint/2010/main" val="4134640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366EBA-92FD-44AE-87A9-25E5135E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7F5FC-01F7-4EB4-81E7-C27D917E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C462C46-EFB7-4580-9921-DFC346FC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B8B918B4-AB10-4E3A-916E-A9625586E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7F5EE-9387-427A-8D15-AF335CEC5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982" y="108857"/>
            <a:ext cx="3077534" cy="6640286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</a:pPr>
            <a:r>
              <a:rPr lang="hr-HR" sz="1600" b="1" dirty="0">
                <a:latin typeface="+mj-lt"/>
              </a:rPr>
              <a:t>1. Prepoznavanje potrebe, mogućnošću traženja, pristupa i dohvata informacija i medijskog sadržaja.</a:t>
            </a:r>
          </a:p>
          <a:p>
            <a:pPr>
              <a:spcBef>
                <a:spcPts val="0"/>
              </a:spcBef>
            </a:pPr>
            <a:r>
              <a:rPr lang="hr-HR" sz="1600" dirty="0">
                <a:latin typeface="+mj-lt"/>
              </a:rPr>
              <a:t>1. Utvrdi i artikulira prirodu, ulogu i opseg informacija i medija (sadržaja) putem različitih izvora.</a:t>
            </a:r>
          </a:p>
          <a:p>
            <a:pPr>
              <a:spcBef>
                <a:spcPts val="0"/>
              </a:spcBef>
            </a:pPr>
            <a:r>
              <a:rPr lang="hr-HR" sz="1600" dirty="0">
                <a:latin typeface="+mj-lt"/>
              </a:rPr>
              <a:t>2. Pretraži i pronađe informacije i medijski sadržaj.</a:t>
            </a:r>
          </a:p>
          <a:p>
            <a:pPr>
              <a:spcBef>
                <a:spcPts val="0"/>
              </a:spcBef>
            </a:pPr>
            <a:r>
              <a:rPr lang="hr-HR" sz="1600" dirty="0">
                <a:latin typeface="+mj-lt"/>
              </a:rPr>
              <a:t>3. Pristupiti potrebnim informacijama i medijskim sadržajima učinkovito i etički, kao i medijima i pružateljima informacija.</a:t>
            </a:r>
          </a:p>
          <a:p>
            <a:pPr>
              <a:spcBef>
                <a:spcPts val="0"/>
              </a:spcBef>
            </a:pPr>
            <a:r>
              <a:rPr lang="hr-HR" sz="1600" dirty="0">
                <a:latin typeface="+mj-lt"/>
              </a:rPr>
              <a:t>4. Pristupi i privremeno držite informacije i medijske sadržaje pomoću različitih metoda i alata.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695F042-BDF3-450F-8874-FEFA292F7B94}"/>
              </a:ext>
            </a:extLst>
          </p:cNvPr>
          <p:cNvSpPr txBox="1">
            <a:spLocks/>
          </p:cNvSpPr>
          <p:nvPr/>
        </p:nvSpPr>
        <p:spPr>
          <a:xfrm>
            <a:off x="5185509" y="108857"/>
            <a:ext cx="3175853" cy="6660934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hr-HR" sz="1600" b="1" dirty="0">
                <a:latin typeface="+mj-lt"/>
              </a:rPr>
              <a:t>2. Razumijevanje, procjena i procjena informacija i medija</a:t>
            </a:r>
          </a:p>
          <a:p>
            <a:pPr>
              <a:spcBef>
                <a:spcPts val="0"/>
              </a:spcBef>
            </a:pPr>
            <a:endParaRPr lang="hr-HR" sz="1600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endParaRPr lang="hr-HR" sz="1600" dirty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hr-HR" sz="1600" dirty="0">
                <a:latin typeface="+mj-lt"/>
              </a:rPr>
              <a:t>5. Razumije neophodnost i neminovnost medija i pružatelja informacija u društvu.</a:t>
            </a:r>
          </a:p>
          <a:p>
            <a:pPr>
              <a:spcBef>
                <a:spcPts val="0"/>
              </a:spcBef>
            </a:pPr>
            <a:r>
              <a:rPr lang="hr-HR" sz="1600" dirty="0">
                <a:latin typeface="+mj-lt"/>
              </a:rPr>
              <a:t>6. Procijeni, analizira, usporedi, artikulira i primijeni početne kriterije za procjenu preuzetih informacija i njihovih izvora, kao i procijeni medije i pružatelje informacija u društvu.</a:t>
            </a:r>
          </a:p>
          <a:p>
            <a:pPr>
              <a:spcBef>
                <a:spcPts val="0"/>
              </a:spcBef>
            </a:pPr>
            <a:r>
              <a:rPr lang="hr-HR" sz="1600" dirty="0">
                <a:latin typeface="+mj-lt"/>
              </a:rPr>
              <a:t>7. Procijeni i provjeri autentičnost prikupljenih informacija i medijskih sadržaja te njihovih izvora i medija i informacija pružatelji usluga u društvu.</a:t>
            </a:r>
          </a:p>
          <a:p>
            <a:pPr>
              <a:spcBef>
                <a:spcPts val="0"/>
              </a:spcBef>
            </a:pPr>
            <a:r>
              <a:rPr lang="hr-HR" sz="1600" dirty="0">
                <a:latin typeface="+mj-lt"/>
              </a:rPr>
              <a:t>8. Sintetizira i organizira prikupljene informacije i medijske sadržaje.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4440AB6-7FC3-46C5-BE6E-6E379A6FD78E}"/>
              </a:ext>
            </a:extLst>
          </p:cNvPr>
          <p:cNvSpPr txBox="1">
            <a:spLocks/>
          </p:cNvSpPr>
          <p:nvPr/>
        </p:nvSpPr>
        <p:spPr>
          <a:xfrm>
            <a:off x="8375650" y="108858"/>
            <a:ext cx="3783013" cy="6660934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hr-HR" sz="1600" b="1" dirty="0">
                <a:latin typeface="+mj-lt"/>
              </a:rPr>
              <a:t>3. Stvaranje, korištenje i praćenje informacija i medijskih sadržaja</a:t>
            </a:r>
          </a:p>
          <a:p>
            <a:pPr>
              <a:spcBef>
                <a:spcPts val="0"/>
              </a:spcBef>
            </a:pPr>
            <a:endParaRPr lang="hr-HR" sz="1600" dirty="0">
              <a:latin typeface="+mj-lt"/>
            </a:endParaRPr>
          </a:p>
          <a:p>
            <a:pPr>
              <a:spcBef>
                <a:spcPts val="0"/>
              </a:spcBef>
            </a:pPr>
            <a:endParaRPr lang="hr-HR" sz="1600" dirty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hr-HR" sz="1600" dirty="0">
                <a:latin typeface="+mj-lt"/>
              </a:rPr>
              <a:t>9. Stvara i proizvodi nove informacije, medijski sadržaj ili znanje ili određenu </a:t>
            </a:r>
            <a:r>
              <a:rPr lang="hr-HR" sz="1600" dirty="0" err="1">
                <a:latin typeface="+mj-lt"/>
              </a:rPr>
              <a:t>svrshishodni</a:t>
            </a:r>
            <a:r>
              <a:rPr lang="hr-HR" sz="1600" dirty="0">
                <a:latin typeface="+mj-lt"/>
              </a:rPr>
              <a:t> segment na inovativan, etičan i kreativan način.</a:t>
            </a:r>
          </a:p>
          <a:p>
            <a:pPr>
              <a:spcBef>
                <a:spcPts val="0"/>
              </a:spcBef>
            </a:pPr>
            <a:r>
              <a:rPr lang="hr-HR" sz="1600" dirty="0">
                <a:latin typeface="+mj-lt"/>
              </a:rPr>
              <a:t>10. Komunicira informacije, medijski sadržaj i znanje na etičan, zakonit i učinkovit način koristeći odgovarajuće kanale i alate.</a:t>
            </a:r>
          </a:p>
          <a:p>
            <a:pPr>
              <a:spcBef>
                <a:spcPts val="0"/>
              </a:spcBef>
            </a:pPr>
            <a:r>
              <a:rPr lang="hr-HR" sz="1600" dirty="0">
                <a:latin typeface="+mj-lt"/>
              </a:rPr>
              <a:t>11. U suradnji s medijima i pružateljima informacija za </a:t>
            </a:r>
            <a:r>
              <a:rPr lang="hr-HR" sz="1600" dirty="0" err="1">
                <a:latin typeface="+mj-lt"/>
              </a:rPr>
              <a:t>samoizražavanje</a:t>
            </a:r>
            <a:r>
              <a:rPr lang="hr-HR" sz="1600" dirty="0">
                <a:latin typeface="+mj-lt"/>
              </a:rPr>
              <a:t>, međukulturni dijalog i demokratsko sudjelovanje putem različitih sredstava na etičan, djelotvoran i djelotvoran način.</a:t>
            </a:r>
          </a:p>
          <a:p>
            <a:pPr>
              <a:spcBef>
                <a:spcPts val="0"/>
              </a:spcBef>
            </a:pPr>
            <a:r>
              <a:rPr lang="hr-HR" sz="1600" dirty="0">
                <a:latin typeface="+mj-lt"/>
              </a:rPr>
              <a:t>12. Prati utjecaj stvorenih i distribuiranih informacija, medijskog sadržaja i znanja, te koristi postojeće medija i druge informacijske posrednike i izvore.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B19313-127A-4C90-9A2A-2805C3BB4A4F}"/>
              </a:ext>
            </a:extLst>
          </p:cNvPr>
          <p:cNvSpPr txBox="1"/>
          <p:nvPr/>
        </p:nvSpPr>
        <p:spPr>
          <a:xfrm>
            <a:off x="65770" y="2493860"/>
            <a:ext cx="1783668" cy="1477328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hr-HR" b="1" dirty="0"/>
              <a:t>Medijski i informacijski pismena osoba je u stanju da:</a:t>
            </a:r>
            <a:endParaRPr lang="en-GB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ACB4C5-1EC9-4D13-9C4B-1DB31B1A204B}"/>
              </a:ext>
            </a:extLst>
          </p:cNvPr>
          <p:cNvCxnSpPr/>
          <p:nvPr/>
        </p:nvCxnSpPr>
        <p:spPr>
          <a:xfrm>
            <a:off x="87314" y="1311564"/>
            <a:ext cx="11998323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8C3BEE4-B551-467D-BA40-E29F24F28F2F}"/>
              </a:ext>
            </a:extLst>
          </p:cNvPr>
          <p:cNvSpPr txBox="1"/>
          <p:nvPr/>
        </p:nvSpPr>
        <p:spPr>
          <a:xfrm>
            <a:off x="79141" y="308200"/>
            <a:ext cx="1783668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hr-HR" sz="2000" b="1" dirty="0">
                <a:latin typeface="+mj-lt"/>
              </a:rPr>
              <a:t>MIP KOMPONENTE</a:t>
            </a:r>
            <a:endParaRPr lang="en-GB" sz="2000" b="1" dirty="0"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194DF8-75F0-4A8A-B9BE-7E63A30D157E}"/>
              </a:ext>
            </a:extLst>
          </p:cNvPr>
          <p:cNvSpPr/>
          <p:nvPr/>
        </p:nvSpPr>
        <p:spPr>
          <a:xfrm>
            <a:off x="14288" y="6254424"/>
            <a:ext cx="51378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i="1" dirty="0"/>
              <a:t>Izvor: </a:t>
            </a:r>
            <a:r>
              <a:rPr lang="en-GB" sz="1400" i="1" dirty="0"/>
              <a:t>UNESCO. (2013). Global Media and Information Literacy </a:t>
            </a:r>
            <a:r>
              <a:rPr lang="en-GB" sz="1400" i="1" dirty="0" err="1"/>
              <a:t>Assesment</a:t>
            </a:r>
            <a:r>
              <a:rPr lang="en-GB" sz="1400" i="1" dirty="0"/>
              <a:t> Framework: County Readiness and Competencies</a:t>
            </a:r>
            <a:endParaRPr lang="hr-HR" sz="1400" i="1" dirty="0"/>
          </a:p>
        </p:txBody>
      </p:sp>
    </p:spTree>
    <p:extLst>
      <p:ext uri="{BB962C8B-B14F-4D97-AF65-F5344CB8AC3E}">
        <p14:creationId xmlns:p14="http://schemas.microsoft.com/office/powerpoint/2010/main" val="46921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DB07893-3BE3-42E0-BC35-1ED54907A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17C40D5-034D-4017-BF93-E3AF61334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927D23A-8D45-4A3B-8292-9802CAFAE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4AC8502-82EF-488F-A769-2C9758D57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5863BAB-21F5-40D8-8054-4F5A5A71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6CDFFA9-CB9B-4224-8693-FAE0CA753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6A01934-284E-4BCA-8E7F-4EA1ADCD0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D25195C-9A0F-42C0-BCFA-8AE824C6B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24C254B-4197-4951-84F7-896F441B1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1F330C8-1F40-4D4E-B39D-025179503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715F280-155E-440C-8A04-ADB44B96B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81EA02B-84E6-4BDF-802F-538089720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0A8D6E22-477E-4554-9DD7-4AAF82DC8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FABD280D-079A-453F-BB67-25DE0CFFA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A65E1FB9-E675-439E-B4AD-7A83D283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3F22E98-36D4-4717-BD18-7D82C5C6C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8D514B26-F1E3-4FC5-9971-32D9BD659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625A493F-B70E-453E-879D-AF04AAC50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F7B5899C-8596-4D71-8853-45318E111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3B9C14FC-56CE-46EA-B8CA-5AC43CEEB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0A4E56-ACC6-4224-90CA-D55AFD87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651636-2851-41D1-8CA5-308118F3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59909CA5-DB2C-4B0F-A986-58751C05A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C7AC88B-4F8C-418E-9D03-D36DE2792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366FD68-5359-45CE-931E-FA0A079C7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50AFA91-2839-4B0B-BCC6-A76AA2634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AC702E5-7568-4549-9C64-F08F68F81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5AAFCEA4-2B35-4588-87F0-1F76874FD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EEE60A74-C2ED-4EFA-ABD2-1CAC82D86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3F667C92-97A5-4CD5-8CF7-03A075D0A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36BC52D4-1D9B-4768-A424-93F15DB1B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34E905DF-7E44-47CA-AD4C-C0E82B4F9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C9C2F3BD-48F0-4E0A-9473-D114E79B0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B467B0B-7731-44C2-8041-B2EBE1ABA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A0FFFD0C-A8AB-4EEE-8837-01A858664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5DE24062-146A-4147-87DA-0A685BEC6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520270CD-74E5-48D9-86B2-73FE7BDB3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D20BB9A1-D10A-4EC7-8029-14350A21A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2B8A8F14-D5D8-4A04-A566-9234B1599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DE709C9F-02EE-4D06-8A9A-A3C77ACC3D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448ED3F9-ADA7-4854-B96A-589EDBC0C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0FF16156-5398-4822-8502-4C4F14680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8826B9E9-9AC0-4F07-AA75-39BCF8863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3B7CCCA7-4534-4EF6-9B01-38ABD71BB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CCD4CAB3-4B1D-45C1-B01D-76CB19ECC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42C4A0FD-76A5-4BB4-913A-C0DA06D29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680" y="-6706"/>
            <a:ext cx="67490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4A77C5-B020-433E-ACE8-3E6CB96EB1D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4"/>
          <a:stretch/>
        </p:blipFill>
        <p:spPr bwMode="auto">
          <a:xfrm>
            <a:off x="-20111" y="398699"/>
            <a:ext cx="7612062" cy="55735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CF7BC20C-4556-4B4A-8524-47C37F95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62312" y="1186483"/>
            <a:ext cx="3822597" cy="4477933"/>
            <a:chOff x="807084" y="1186483"/>
            <a:chExt cx="3822597" cy="447793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8BAD1FE-907A-44A0-A8A5-22E5DD56E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39">
              <a:extLst>
                <a:ext uri="{FF2B5EF4-FFF2-40B4-BE49-F238E27FC236}">
                  <a16:creationId xmlns:a16="http://schemas.microsoft.com/office/drawing/2014/main" id="{37A8F759-998D-4FC8-9523-33AA8F189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F2B8CA8-2E3F-43C9-8CBB-0260C7E1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8F71CB-F34F-4BE2-B156-834E04FE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643" y="2075504"/>
            <a:ext cx="3654569" cy="2042725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hr-HR" sz="5400" dirty="0"/>
              <a:t>Utjecaj MIP koncepta na različite nivoe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47165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1A8DB-9BD6-4D0F-B84F-170A8C52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23" y="2349925"/>
            <a:ext cx="2816091" cy="2456442"/>
          </a:xfrm>
        </p:spPr>
        <p:txBody>
          <a:bodyPr>
            <a:normAutofit/>
          </a:bodyPr>
          <a:lstStyle/>
          <a:p>
            <a:pPr algn="l"/>
            <a:r>
              <a:rPr lang="hr-HR" b="1" dirty="0">
                <a:solidFill>
                  <a:srgbClr val="FFC000"/>
                </a:solidFill>
              </a:rPr>
              <a:t>MIP koristi: 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923A9-8FD3-46B9-ABFB-753B5EBA6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19" y="838200"/>
            <a:ext cx="7019110" cy="554888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hr-HR" sz="1600" b="1" dirty="0">
                <a:solidFill>
                  <a:srgbClr val="FFC000"/>
                </a:solidFill>
              </a:rPr>
              <a:t>1.) PRIMARNIM STAKEHOLDERIMA: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hr-HR" sz="1600" dirty="0"/>
              <a:t>a.) donosiocima odluka odgovornima za strateške provedbe međunarodnih obaveza u oblasti obrazovanja, informacijskih i medijskih politika, razvoja informacijsko-komunikacijskih tehnologija i informacijskog društva, kao i euro-atlantskih integracija;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hr-HR" sz="1600" dirty="0"/>
              <a:t>b.) institucijama zaduženim za planiranje, razvoj i provođenje obrazovnih politika u formalnom i neformalnom obrazovnom okruženju (ministarstva obrazovanja, prosvjetno-pedagoški zavodi, istraživački instituti);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hr-HR" sz="1600" dirty="0"/>
              <a:t>c.) svi građani, posebno pojedinačni nastavnici (sadašnji i oni koji se za tu profesiju školuju);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hr-HR" sz="1600" b="1" dirty="0">
                <a:solidFill>
                  <a:srgbClr val="FFC000"/>
                </a:solidFill>
              </a:rPr>
              <a:t>2.) SEKUNDARNIM STAKEHOLDERIMA: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hr-HR" sz="1600" dirty="0"/>
              <a:t>a.) profesionalnim zajednicama (bibliotekarima, informacijskim i medijskim stručnjacima) te istraživačima i akterima civilnog društva;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hr-HR" sz="1600" dirty="0"/>
              <a:t>b.) studentima bilo kojeg nivoa obrazovanja i svim pojedinačnim korisnicima tj. građanima;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hr-HR" sz="1600" dirty="0"/>
              <a:t>c.) poslodavcima i tržištu rada</a:t>
            </a:r>
          </a:p>
        </p:txBody>
      </p:sp>
    </p:spTree>
    <p:extLst>
      <p:ext uri="{BB962C8B-B14F-4D97-AF65-F5344CB8AC3E}">
        <p14:creationId xmlns:p14="http://schemas.microsoft.com/office/powerpoint/2010/main" val="3081549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adsko">
  <a:themeElements>
    <a:clrScheme name="Gradsko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Gradsk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Gradsk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1612</Words>
  <Application>Microsoft Macintosh PowerPoint</Application>
  <PresentationFormat>Widescreen</PresentationFormat>
  <Paragraphs>155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Courier New</vt:lpstr>
      <vt:lpstr>Rockwell</vt:lpstr>
      <vt:lpstr>Times New Roman</vt:lpstr>
      <vt:lpstr>Wingdings</vt:lpstr>
      <vt:lpstr>Atlas</vt:lpstr>
      <vt:lpstr>Office Theme</vt:lpstr>
      <vt:lpstr>Gradsko</vt:lpstr>
      <vt:lpstr>Univerzitet u Sarajevu 26.02.2021.         PRAKSOTEKA VIII:  "Medijska i informacijska pismenost  u prostoru visokog obrazovanja"</vt:lpstr>
      <vt:lpstr>Sadržaj</vt:lpstr>
      <vt:lpstr>Šta je medijska i informacijska pismenost</vt:lpstr>
      <vt:lpstr>MIP Kompetencije</vt:lpstr>
      <vt:lpstr>Medijska pismenost</vt:lpstr>
      <vt:lpstr>Glavni elementi MIP kompetencija</vt:lpstr>
      <vt:lpstr>PowerPoint Presentation</vt:lpstr>
      <vt:lpstr>Utjecaj MIP koncepta na različite nivoe</vt:lpstr>
      <vt:lpstr>MIP koristi: </vt:lpstr>
      <vt:lpstr>Do sada urađeno na strateškom razvoju i integraciji MIP u obrazovne sisteme</vt:lpstr>
      <vt:lpstr>Do sada urađeno na strateškom razvoju i integraciji MIP</vt:lpstr>
      <vt:lpstr>PowerPoint Presentation</vt:lpstr>
      <vt:lpstr>MIP MOOC UNSA</vt:lpstr>
      <vt:lpstr>PowerPoint Presentation</vt:lpstr>
      <vt:lpstr>Medijska i informacijska pismenost u prostoru visokog obrazovanja</vt:lpstr>
      <vt:lpstr>Mogućnosti korištenja MIP u nastavi (sve grupacije)</vt:lpstr>
      <vt:lpstr>Glavni razlozi za MIP u obrazovanju: </vt:lpstr>
      <vt:lpstr>Hvala na pažnji…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Univerzitet u Sarajevu 26.02.2021.         PRAKSOTEKA VIII:  "Medijska i informacijska pismenost  u prostoru visokog obrazovanja"</dc:title>
  <dc:creator>Emir Vajzovic</dc:creator>
  <cp:lastModifiedBy>Emir Vajzović</cp:lastModifiedBy>
  <cp:revision>175</cp:revision>
  <dcterms:created xsi:type="dcterms:W3CDTF">2021-02-26T08:07:19Z</dcterms:created>
  <dcterms:modified xsi:type="dcterms:W3CDTF">2021-02-27T07:59:35Z</dcterms:modified>
</cp:coreProperties>
</file>